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1"/>
  </p:notesMasterIdLst>
  <p:handoutMasterIdLst>
    <p:handoutMasterId r:id="rId132"/>
  </p:handoutMasterIdLst>
  <p:sldIdLst>
    <p:sldId id="302" r:id="rId2"/>
    <p:sldId id="313" r:id="rId3"/>
    <p:sldId id="349" r:id="rId4"/>
    <p:sldId id="350" r:id="rId5"/>
    <p:sldId id="312" r:id="rId6"/>
    <p:sldId id="352" r:id="rId7"/>
    <p:sldId id="497" r:id="rId8"/>
    <p:sldId id="353" r:id="rId9"/>
    <p:sldId id="351" r:id="rId10"/>
    <p:sldId id="354" r:id="rId11"/>
    <p:sldId id="402" r:id="rId12"/>
    <p:sldId id="401" r:id="rId13"/>
    <p:sldId id="356" r:id="rId14"/>
    <p:sldId id="400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6" r:id="rId43"/>
    <p:sldId id="387" r:id="rId44"/>
    <p:sldId id="388" r:id="rId45"/>
    <p:sldId id="389" r:id="rId46"/>
    <p:sldId id="390" r:id="rId47"/>
    <p:sldId id="391" r:id="rId48"/>
    <p:sldId id="443" r:id="rId49"/>
    <p:sldId id="444" r:id="rId50"/>
    <p:sldId id="392" r:id="rId51"/>
    <p:sldId id="403" r:id="rId52"/>
    <p:sldId id="404" r:id="rId53"/>
    <p:sldId id="394" r:id="rId54"/>
    <p:sldId id="395" r:id="rId55"/>
    <p:sldId id="405" r:id="rId56"/>
    <p:sldId id="406" r:id="rId57"/>
    <p:sldId id="407" r:id="rId58"/>
    <p:sldId id="348" r:id="rId59"/>
    <p:sldId id="410" r:id="rId60"/>
    <p:sldId id="319" r:id="rId61"/>
    <p:sldId id="411" r:id="rId62"/>
    <p:sldId id="316" r:id="rId63"/>
    <p:sldId id="317" r:id="rId64"/>
    <p:sldId id="320" r:id="rId65"/>
    <p:sldId id="412" r:id="rId66"/>
    <p:sldId id="413" r:id="rId67"/>
    <p:sldId id="414" r:id="rId68"/>
    <p:sldId id="324" r:id="rId69"/>
    <p:sldId id="331" r:id="rId70"/>
    <p:sldId id="328" r:id="rId71"/>
    <p:sldId id="329" r:id="rId72"/>
    <p:sldId id="332" r:id="rId73"/>
    <p:sldId id="333" r:id="rId74"/>
    <p:sldId id="334" r:id="rId75"/>
    <p:sldId id="330" r:id="rId76"/>
    <p:sldId id="415" r:id="rId77"/>
    <p:sldId id="417" r:id="rId78"/>
    <p:sldId id="416" r:id="rId79"/>
    <p:sldId id="421" r:id="rId80"/>
    <p:sldId id="434" r:id="rId81"/>
    <p:sldId id="428" r:id="rId82"/>
    <p:sldId id="429" r:id="rId83"/>
    <p:sldId id="436" r:id="rId84"/>
    <p:sldId id="437" r:id="rId85"/>
    <p:sldId id="423" r:id="rId86"/>
    <p:sldId id="424" r:id="rId87"/>
    <p:sldId id="425" r:id="rId88"/>
    <p:sldId id="426" r:id="rId89"/>
    <p:sldId id="427" r:id="rId90"/>
    <p:sldId id="422" r:id="rId91"/>
    <p:sldId id="430" r:id="rId92"/>
    <p:sldId id="438" r:id="rId93"/>
    <p:sldId id="439" r:id="rId94"/>
    <p:sldId id="432" r:id="rId95"/>
    <p:sldId id="440" r:id="rId96"/>
    <p:sldId id="441" r:id="rId97"/>
    <p:sldId id="442" r:id="rId98"/>
    <p:sldId id="433" r:id="rId99"/>
    <p:sldId id="435" r:id="rId100"/>
    <p:sldId id="420" r:id="rId101"/>
    <p:sldId id="448" r:id="rId102"/>
    <p:sldId id="493" r:id="rId103"/>
    <p:sldId id="450" r:id="rId104"/>
    <p:sldId id="451" r:id="rId105"/>
    <p:sldId id="452" r:id="rId106"/>
    <p:sldId id="453" r:id="rId107"/>
    <p:sldId id="454" r:id="rId108"/>
    <p:sldId id="455" r:id="rId109"/>
    <p:sldId id="456" r:id="rId110"/>
    <p:sldId id="457" r:id="rId111"/>
    <p:sldId id="458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95" r:id="rId122"/>
    <p:sldId id="496" r:id="rId123"/>
    <p:sldId id="470" r:id="rId124"/>
    <p:sldId id="471" r:id="rId125"/>
    <p:sldId id="472" r:id="rId126"/>
    <p:sldId id="494" r:id="rId127"/>
    <p:sldId id="419" r:id="rId128"/>
    <p:sldId id="408" r:id="rId129"/>
    <p:sldId id="409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50"/>
            <p14:sldId id="312"/>
            <p14:sldId id="352"/>
            <p14:sldId id="497"/>
            <p14:sldId id="353"/>
            <p14:sldId id="351"/>
            <p14:sldId id="354"/>
            <p14:sldId id="402"/>
            <p14:sldId id="401"/>
            <p14:sldId id="356"/>
            <p14:sldId id="400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443"/>
            <p14:sldId id="444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48"/>
            <p14:sldId id="493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95"/>
            <p14:sldId id="496"/>
            <p14:sldId id="470"/>
            <p14:sldId id="471"/>
            <p14:sldId id="472"/>
            <p14:sldId id="494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595959"/>
    <a:srgbClr val="8064A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421" autoAdjust="0"/>
  </p:normalViewPr>
  <p:slideViewPr>
    <p:cSldViewPr snapToGrid="0">
      <p:cViewPr varScale="1">
        <p:scale>
          <a:sx n="97" d="100"/>
          <a:sy n="97" d="100"/>
        </p:scale>
        <p:origin x="204" y="78"/>
      </p:cViewPr>
      <p:guideLst>
        <p:guide orient="horz" pos="4080"/>
        <p:guide pos="3840"/>
        <p:guide pos="38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Defines an </a:t>
          </a:r>
          <a:br>
            <a:rPr lang="en-US" b="1" dirty="0" smtClean="0">
              <a:latin typeface="Tekton Pro" panose="020F0403020208020904" pitchFamily="34" charset="0"/>
            </a:rPr>
          </a:br>
          <a:r>
            <a:rPr lang="en-US" b="1" dirty="0" smtClean="0">
              <a:latin typeface="Tekton Pro" panose="020F0403020208020904" pitchFamily="34" charset="0"/>
            </a:rPr>
            <a:t>Angular component</a:t>
          </a:r>
          <a:endParaRPr lang="en-US" dirty="0">
            <a:latin typeface="Tekton Pro" panose="020F0403020208020904" pitchFamily="34" charset="0"/>
          </a:endParaRPr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component code</a:t>
          </a:r>
          <a:endParaRPr lang="en-US" dirty="0">
            <a:latin typeface="Tekton Pro" panose="020F0403020208020904" pitchFamily="34" charset="0"/>
          </a:endParaRPr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Tracks the dependencies for the component</a:t>
          </a:r>
          <a:endParaRPr lang="en-US" dirty="0">
            <a:latin typeface="Tekton Pro" panose="020F0403020208020904" pitchFamily="34" charset="0"/>
          </a:endParaRPr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>
              <a:latin typeface="Tekton Pro" panose="020F0403020208020904" pitchFamily="34" charset="0"/>
            </a:rPr>
            <a:t>Keeps the application modularized</a:t>
          </a:r>
          <a:endParaRPr lang="en-US" b="1" dirty="0">
            <a:latin typeface="Tekton Pro" panose="020F0403020208020904" pitchFamily="34" charset="0"/>
          </a:endParaRPr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0DFE44-9A7D-468B-B033-DC549A3DDF10}">
      <dgm:prSet custT="1"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C1A79BC6-3CBD-4E94-9E98-8397D6B34C60}">
      <dgm:prSet custT="1"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sz="3200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0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0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1" presStyleCnt="2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1" presStyleCnt="2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5A20C9EA-94C9-4A70-847D-BA405450DC0D}" type="presOf" srcId="{C1A79BC6-3CBD-4E94-9E98-8397D6B34C60}" destId="{A3A2E852-BB42-44FE-97A4-4C1CBBEA2AC3}" srcOrd="0" destOrd="0" presId="urn:microsoft.com/office/officeart/2005/8/layout/lProcess3"/>
    <dgm:cxn modelId="{8E0C2CF3-3D00-41BC-AC34-C68BA9A4B5A0}" srcId="{439A4BBD-3862-4BCB-8BDD-A31964D80535}" destId="{B08CB692-FF2C-4539-857B-90BF1C82745D}" srcOrd="0" destOrd="0" parTransId="{96D1DA9D-83D7-4615-BB77-3C9CFD9C08E2}" sibTransId="{58DFA93A-DA1D-477E-AE32-D027E141A6FF}"/>
    <dgm:cxn modelId="{8A872D47-EAF8-4B34-8EBE-F451E4D41459}" type="presOf" srcId="{6F0DFE44-9A7D-468B-B033-DC549A3DDF10}" destId="{2F893266-865B-4E71-8346-4A9D124FB966}" srcOrd="0" destOrd="0" presId="urn:microsoft.com/office/officeart/2005/8/layout/lProcess3"/>
    <dgm:cxn modelId="{DBE52EE2-F958-4496-925C-0021DF56914A}" type="presOf" srcId="{439A4BBD-3862-4BCB-8BDD-A31964D80535}" destId="{CA13700A-F6E5-4123-BCAC-3FF3C46FC2A1}" srcOrd="0" destOrd="0" presId="urn:microsoft.com/office/officeart/2005/8/layout/lProcess3"/>
    <dgm:cxn modelId="{EDE01CE1-CB1A-45DC-ABD0-5975A15DD129}" type="presOf" srcId="{FB7D5669-3652-4E60-87C2-46163ACFA716}" destId="{7E5291B9-699C-4131-947D-A569ACC5EB39}" srcOrd="0" destOrd="0" presId="urn:microsoft.com/office/officeart/2005/8/layout/lProcess3"/>
    <dgm:cxn modelId="{3DFAED52-2737-44BD-968B-F3BBB14C198B}" srcId="{439A4BBD-3862-4BCB-8BDD-A31964D80535}" destId="{FB7D5669-3652-4E60-87C2-46163ACFA716}" srcOrd="1" destOrd="0" parTransId="{7C7C0654-2731-46FE-B1A7-449DBA5925A4}" sibTransId="{C4959B94-E280-4141-9791-A3CF05B6CEA8}"/>
    <dgm:cxn modelId="{5FF7477E-6114-4182-B7C9-F8B7FDE32179}" type="presOf" srcId="{B08CB692-FF2C-4539-857B-90BF1C82745D}" destId="{EAE324D7-B65B-4C7F-B044-D8F7D03DB6C6}" srcOrd="0" destOrd="0" presId="urn:microsoft.com/office/officeart/2005/8/layout/lProcess3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7D53E164-83F2-4E38-A942-2521BF635541}" type="presParOf" srcId="{CA13700A-F6E5-4123-BCAC-3FF3C46FC2A1}" destId="{19B20AEE-24E1-4C33-9777-7D4A8CCE5011}" srcOrd="0" destOrd="0" presId="urn:microsoft.com/office/officeart/2005/8/layout/lProcess3"/>
    <dgm:cxn modelId="{FBD7215C-786E-4A1C-AC65-D685445994EA}" type="presParOf" srcId="{19B20AEE-24E1-4C33-9777-7D4A8CCE5011}" destId="{EAE324D7-B65B-4C7F-B044-D8F7D03DB6C6}" srcOrd="0" destOrd="0" presId="urn:microsoft.com/office/officeart/2005/8/layout/lProcess3"/>
    <dgm:cxn modelId="{1E063BFC-94CD-4FCF-9305-0AC3DAA6B33B}" type="presParOf" srcId="{19B20AEE-24E1-4C33-9777-7D4A8CCE5011}" destId="{F207B3E6-41D3-4A11-8CB4-7F5420D84E79}" srcOrd="1" destOrd="0" presId="urn:microsoft.com/office/officeart/2005/8/layout/lProcess3"/>
    <dgm:cxn modelId="{FCDFE0B9-7AD0-4F89-88DE-3F535C0CD1DA}" type="presParOf" srcId="{19B20AEE-24E1-4C33-9777-7D4A8CCE5011}" destId="{A3A2E852-BB42-44FE-97A4-4C1CBBEA2AC3}" srcOrd="2" destOrd="0" presId="urn:microsoft.com/office/officeart/2005/8/layout/lProcess3"/>
    <dgm:cxn modelId="{2B6569F4-B2AB-4961-B825-A419786505A0}" type="presParOf" srcId="{CA13700A-F6E5-4123-BCAC-3FF3C46FC2A1}" destId="{FD3D82C2-EF6B-44EA-882C-0133D84080D7}" srcOrd="1" destOrd="0" presId="urn:microsoft.com/office/officeart/2005/8/layout/lProcess3"/>
    <dgm:cxn modelId="{6CF53220-D78A-4CB7-98B8-E54EE5553BDB}" type="presParOf" srcId="{CA13700A-F6E5-4123-BCAC-3FF3C46FC2A1}" destId="{FD43E8A7-4975-4A7A-9FA6-FDB9B02276B1}" srcOrd="2" destOrd="0" presId="urn:microsoft.com/office/officeart/2005/8/layout/lProcess3"/>
    <dgm:cxn modelId="{ABA46B13-88AA-4968-871B-D2CEAB932190}" type="presParOf" srcId="{FD43E8A7-4975-4A7A-9FA6-FDB9B02276B1}" destId="{7E5291B9-699C-4131-947D-A569ACC5EB39}" srcOrd="0" destOrd="0" presId="urn:microsoft.com/office/officeart/2005/8/layout/lProcess3"/>
    <dgm:cxn modelId="{52E2A326-AC04-410E-9B0D-996E5D2742EA}" type="presParOf" srcId="{FD43E8A7-4975-4A7A-9FA6-FDB9B02276B1}" destId="{9E33EAEF-956A-4E8F-AAEE-3523E34BA200}" srcOrd="1" destOrd="0" presId="urn:microsoft.com/office/officeart/2005/8/layout/lProcess3"/>
    <dgm:cxn modelId="{ABA3F2C7-B2AB-4638-B8BA-3C21957AB3C3}" type="presParOf" srcId="{FD43E8A7-4975-4A7A-9FA6-FDB9B02276B1}" destId="{2F893266-865B-4E71-8346-4A9D124FB96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122E6B-9D9A-41BB-AF03-9EA270AB43DE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DBF678-C07E-4983-8CD3-B95BF802C774}">
      <dgm:prSet/>
      <dgm:spPr>
        <a:xfrm>
          <a:off x="2571" y="128457"/>
          <a:ext cx="2507456" cy="60480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B6D1910-8E53-4A5B-B184-2FCA0D3002C7}" type="parTrans" cxnId="{B48EF8F5-E63C-48D9-9D21-3B8B8F0CD8A0}">
      <dgm:prSet/>
      <dgm:spPr/>
      <dgm:t>
        <a:bodyPr/>
        <a:lstStyle/>
        <a:p>
          <a:endParaRPr lang="en-US"/>
        </a:p>
      </dgm:t>
    </dgm:pt>
    <dgm:pt modelId="{5D35576B-DF60-4C55-9BC9-0BEE567B8163}" type="sibTrans" cxnId="{B48EF8F5-E63C-48D9-9D21-3B8B8F0CD8A0}">
      <dgm:prSet/>
      <dgm:spPr/>
      <dgm:t>
        <a:bodyPr/>
        <a:lstStyle/>
        <a:p>
          <a:endParaRPr lang="en-US"/>
        </a:p>
      </dgm:t>
    </dgm:pt>
    <dgm:pt modelId="{DA226567-0F75-4671-AA7C-F149D9C9CC97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CA75052-6CD9-4EA6-8C88-080002E05915}" type="parTrans" cxnId="{AA720343-4E32-4CD1-AF75-4ECF1478CFB1}">
      <dgm:prSet/>
      <dgm:spPr/>
      <dgm:t>
        <a:bodyPr/>
        <a:lstStyle/>
        <a:p>
          <a:endParaRPr lang="en-US"/>
        </a:p>
      </dgm:t>
    </dgm:pt>
    <dgm:pt modelId="{F6E9D77D-2D6A-4A45-A0A1-4FA954B9D714}" type="sibTrans" cxnId="{AA720343-4E32-4CD1-AF75-4ECF1478CFB1}">
      <dgm:prSet/>
      <dgm:spPr/>
      <dgm:t>
        <a:bodyPr/>
        <a:lstStyle/>
        <a:p>
          <a:endParaRPr lang="en-US"/>
        </a:p>
      </dgm:t>
    </dgm:pt>
    <dgm:pt modelId="{4E372A30-B3CF-4E99-B581-5540671DEE85}">
      <dgm:prSet/>
      <dgm:spPr>
        <a:xfrm>
          <a:off x="2571" y="733257"/>
          <a:ext cx="2507456" cy="1844640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AEAD216-C6F8-451F-BA23-09B15F526B2E}" type="parTrans" cxnId="{AAFAF8B8-F37A-4C63-B9B4-D699F9220BDB}">
      <dgm:prSet/>
      <dgm:spPr/>
      <dgm:t>
        <a:bodyPr/>
        <a:lstStyle/>
        <a:p>
          <a:endParaRPr lang="en-US"/>
        </a:p>
      </dgm:t>
    </dgm:pt>
    <dgm:pt modelId="{358464BE-6BE3-4992-9E03-1DE9F60F6F5B}" type="sibTrans" cxnId="{AAFAF8B8-F37A-4C63-B9B4-D699F9220BDB}">
      <dgm:prSet/>
      <dgm:spPr/>
      <dgm:t>
        <a:bodyPr/>
        <a:lstStyle/>
        <a:p>
          <a:endParaRPr lang="en-US"/>
        </a:p>
      </dgm:t>
    </dgm:pt>
    <dgm:pt modelId="{C66CBE77-C99E-401C-8F3D-8F941A22D53D}">
      <dgm:prSet/>
      <dgm:spPr>
        <a:xfrm>
          <a:off x="2861071" y="128457"/>
          <a:ext cx="2507456" cy="60480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D7B12933-B6A6-4DDA-B990-8BBC33B92A11}" type="parTrans" cxnId="{4753FB68-C0F5-4384-9D2F-6500834E58F9}">
      <dgm:prSet/>
      <dgm:spPr/>
      <dgm:t>
        <a:bodyPr/>
        <a:lstStyle/>
        <a:p>
          <a:endParaRPr lang="en-US"/>
        </a:p>
      </dgm:t>
    </dgm:pt>
    <dgm:pt modelId="{8B5F026D-19AA-4EB2-AA84-E11A29BCA710}" type="sibTrans" cxnId="{4753FB68-C0F5-4384-9D2F-6500834E58F9}">
      <dgm:prSet/>
      <dgm:spPr/>
      <dgm:t>
        <a:bodyPr/>
        <a:lstStyle/>
        <a:p>
          <a:endParaRPr lang="en-US"/>
        </a:p>
      </dgm:t>
    </dgm:pt>
    <dgm:pt modelId="{9205216F-D678-4630-819B-92199BAF9E50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7E23815-20D3-4512-BF22-60A82D8D6F76}" type="parTrans" cxnId="{5483FE4C-411F-4A6C-B011-936CAF4817B6}">
      <dgm:prSet/>
      <dgm:spPr/>
      <dgm:t>
        <a:bodyPr/>
        <a:lstStyle/>
        <a:p>
          <a:endParaRPr lang="en-US"/>
        </a:p>
      </dgm:t>
    </dgm:pt>
    <dgm:pt modelId="{5B769B9E-8C64-4174-8C7B-D4C2A87041D3}" type="sibTrans" cxnId="{5483FE4C-411F-4A6C-B011-936CAF4817B6}">
      <dgm:prSet/>
      <dgm:spPr/>
      <dgm:t>
        <a:bodyPr/>
        <a:lstStyle/>
        <a:p>
          <a:endParaRPr lang="en-US"/>
        </a:p>
      </dgm:t>
    </dgm:pt>
    <dgm:pt modelId="{7F7EA7E3-A4A9-485A-A9DC-3DA0368CBD5F}">
      <dgm:prSet/>
      <dgm:spPr>
        <a:xfrm>
          <a:off x="5719571" y="128457"/>
          <a:ext cx="2507456" cy="60480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13063ECC-14DE-49FD-9A7F-2F791D3D6625}" type="parTrans" cxnId="{18EE21B3-AA50-4034-9DA5-E2EABED1082E}">
      <dgm:prSet/>
      <dgm:spPr/>
      <dgm:t>
        <a:bodyPr/>
        <a:lstStyle/>
        <a:p>
          <a:endParaRPr lang="en-US"/>
        </a:p>
      </dgm:t>
    </dgm:pt>
    <dgm:pt modelId="{42CFD7E7-BD6D-4B37-BBE4-4AADDAD9CB05}" type="sibTrans" cxnId="{18EE21B3-AA50-4034-9DA5-E2EABED1082E}">
      <dgm:prSet/>
      <dgm:spPr/>
      <dgm:t>
        <a:bodyPr/>
        <a:lstStyle/>
        <a:p>
          <a:endParaRPr lang="en-US"/>
        </a:p>
      </dgm:t>
    </dgm:pt>
    <dgm:pt modelId="{7B38AB49-CAB3-4979-B938-9AFA6C20918D}">
      <dgm:prSet/>
      <dgm:spPr>
        <a:xfrm>
          <a:off x="5719571" y="733257"/>
          <a:ext cx="2507456" cy="1844640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633492E4-0335-406A-8064-1C6A300642C1}" type="parTrans" cxnId="{F984590E-1ECE-4CC5-9534-1701BD4FE5A3}">
      <dgm:prSet/>
      <dgm:spPr/>
      <dgm:t>
        <a:bodyPr/>
        <a:lstStyle/>
        <a:p>
          <a:endParaRPr lang="en-US"/>
        </a:p>
      </dgm:t>
    </dgm:pt>
    <dgm:pt modelId="{1CD3D5F3-735D-4CEE-9817-DBCF6F248021}" type="sibTrans" cxnId="{F984590E-1ECE-4CC5-9534-1701BD4FE5A3}">
      <dgm:prSet/>
      <dgm:spPr/>
      <dgm:t>
        <a:bodyPr/>
        <a:lstStyle/>
        <a:p>
          <a:endParaRPr lang="en-US"/>
        </a:p>
      </dgm:t>
    </dgm:pt>
    <dgm:pt modelId="{9BD6C841-0897-4D27-9739-A093A57C1D71}">
      <dgm:prSet/>
      <dgm:spPr>
        <a:xfrm>
          <a:off x="2861071" y="733257"/>
          <a:ext cx="2507456" cy="1844640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b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74C3ADB2-29F8-46E0-B2AF-69F53873E384}" type="parTrans" cxnId="{CD2AC922-B210-4FC8-8C85-0C3A26F77A0F}">
      <dgm:prSet/>
      <dgm:spPr/>
      <dgm:t>
        <a:bodyPr/>
        <a:lstStyle/>
        <a:p>
          <a:endParaRPr lang="en-US"/>
        </a:p>
      </dgm:t>
    </dgm:pt>
    <dgm:pt modelId="{550C790E-7FFC-4C90-BDDE-7CB35BE2A465}" type="sibTrans" cxnId="{CD2AC922-B210-4FC8-8C85-0C3A26F77A0F}">
      <dgm:prSet/>
      <dgm:spPr/>
      <dgm:t>
        <a:bodyPr/>
        <a:lstStyle/>
        <a:p>
          <a:endParaRPr lang="en-US"/>
        </a:p>
      </dgm:t>
    </dgm:pt>
    <dgm:pt modelId="{3CF753FF-71F8-4384-B686-44A2EB716C5E}" type="pres">
      <dgm:prSet presAssocID="{FF122E6B-9D9A-41BB-AF03-9EA270AB4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716B0-A426-4F48-9B49-DE04CB05FC70}" type="pres">
      <dgm:prSet presAssocID="{94DBF678-C07E-4983-8CD3-B95BF802C774}" presName="composite" presStyleCnt="0"/>
      <dgm:spPr/>
    </dgm:pt>
    <dgm:pt modelId="{B312316E-3469-4C74-B19E-F17A2202DB52}" type="pres">
      <dgm:prSet presAssocID="{94DBF678-C07E-4983-8CD3-B95BF802C774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AEABC5-2C91-4CDA-8354-112622B11161}" type="pres">
      <dgm:prSet presAssocID="{94DBF678-C07E-4983-8CD3-B95BF802C774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0F1F5D7-651C-4374-BDB4-6D0D8516370F}" type="pres">
      <dgm:prSet presAssocID="{5D35576B-DF60-4C55-9BC9-0BEE567B8163}" presName="space" presStyleCnt="0"/>
      <dgm:spPr/>
    </dgm:pt>
    <dgm:pt modelId="{B6BA9C51-5A87-4713-A523-80F5396618C3}" type="pres">
      <dgm:prSet presAssocID="{C66CBE77-C99E-401C-8F3D-8F941A22D53D}" presName="composite" presStyleCnt="0"/>
      <dgm:spPr/>
    </dgm:pt>
    <dgm:pt modelId="{7FE794A1-6CE6-4B5B-B901-2DBBCE1C2E7C}" type="pres">
      <dgm:prSet presAssocID="{C66CBE77-C99E-401C-8F3D-8F941A22D53D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ED8810D-9E1A-4CBA-A44C-6E02E19276B7}" type="pres">
      <dgm:prSet presAssocID="{C66CBE77-C99E-401C-8F3D-8F941A22D53D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9846E5-EF45-4B87-9481-16BDC6EBADEC}" type="pres">
      <dgm:prSet presAssocID="{8B5F026D-19AA-4EB2-AA84-E11A29BCA710}" presName="space" presStyleCnt="0"/>
      <dgm:spPr/>
    </dgm:pt>
    <dgm:pt modelId="{98ADBA93-C326-43C2-AA5B-A3B9CC9280CC}" type="pres">
      <dgm:prSet presAssocID="{7F7EA7E3-A4A9-485A-A9DC-3DA0368CBD5F}" presName="composite" presStyleCnt="0"/>
      <dgm:spPr/>
    </dgm:pt>
    <dgm:pt modelId="{199BF9B5-F6B1-49EC-84F9-B4A137063F2A}" type="pres">
      <dgm:prSet presAssocID="{7F7EA7E3-A4A9-485A-A9DC-3DA0368CBD5F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739472C-1D20-44F3-87E4-37BFEB08884A}" type="pres">
      <dgm:prSet presAssocID="{7F7EA7E3-A4A9-485A-A9DC-3DA0368CBD5F}" presName="desTx" presStyleLbl="alignAccFollow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04918A9E-BE16-45FD-9175-C04056EE1CBE}" type="presOf" srcId="{C66CBE77-C99E-401C-8F3D-8F941A22D53D}" destId="{7FE794A1-6CE6-4B5B-B901-2DBBCE1C2E7C}" srcOrd="0" destOrd="0" presId="urn:microsoft.com/office/officeart/2005/8/layout/hList1"/>
    <dgm:cxn modelId="{F984590E-1ECE-4CC5-9534-1701BD4FE5A3}" srcId="{7F7EA7E3-A4A9-485A-A9DC-3DA0368CBD5F}" destId="{7B38AB49-CAB3-4979-B938-9AFA6C20918D}" srcOrd="0" destOrd="0" parTransId="{633492E4-0335-406A-8064-1C6A300642C1}" sibTransId="{1CD3D5F3-735D-4CEE-9817-DBCF6F248021}"/>
    <dgm:cxn modelId="{DE066240-E8DB-49DA-92CD-093694FDA3C2}" type="presOf" srcId="{9BD6C841-0897-4D27-9739-A093A57C1D71}" destId="{3ED8810D-9E1A-4CBA-A44C-6E02E19276B7}" srcOrd="0" destOrd="1" presId="urn:microsoft.com/office/officeart/2005/8/layout/hList1"/>
    <dgm:cxn modelId="{CD2AC922-B210-4FC8-8C85-0C3A26F77A0F}" srcId="{C66CBE77-C99E-401C-8F3D-8F941A22D53D}" destId="{9BD6C841-0897-4D27-9739-A093A57C1D71}" srcOrd="1" destOrd="0" parTransId="{74C3ADB2-29F8-46E0-B2AF-69F53873E384}" sibTransId="{550C790E-7FFC-4C90-BDDE-7CB35BE2A465}"/>
    <dgm:cxn modelId="{6FD2DE1C-795E-4808-8D1B-BCED8C936DEB}" type="presOf" srcId="{7F7EA7E3-A4A9-485A-A9DC-3DA0368CBD5F}" destId="{199BF9B5-F6B1-49EC-84F9-B4A137063F2A}" srcOrd="0" destOrd="0" presId="urn:microsoft.com/office/officeart/2005/8/layout/hList1"/>
    <dgm:cxn modelId="{4753FB68-C0F5-4384-9D2F-6500834E58F9}" srcId="{FF122E6B-9D9A-41BB-AF03-9EA270AB43DE}" destId="{C66CBE77-C99E-401C-8F3D-8F941A22D53D}" srcOrd="1" destOrd="0" parTransId="{D7B12933-B6A6-4DDA-B990-8BBC33B92A11}" sibTransId="{8B5F026D-19AA-4EB2-AA84-E11A29BCA710}"/>
    <dgm:cxn modelId="{18EE21B3-AA50-4034-9DA5-E2EABED1082E}" srcId="{FF122E6B-9D9A-41BB-AF03-9EA270AB43DE}" destId="{7F7EA7E3-A4A9-485A-A9DC-3DA0368CBD5F}" srcOrd="2" destOrd="0" parTransId="{13063ECC-14DE-49FD-9A7F-2F791D3D6625}" sibTransId="{42CFD7E7-BD6D-4B37-BBE4-4AADDAD9CB05}"/>
    <dgm:cxn modelId="{AAFAF8B8-F37A-4C63-B9B4-D699F9220BDB}" srcId="{94DBF678-C07E-4983-8CD3-B95BF802C774}" destId="{4E372A30-B3CF-4E99-B581-5540671DEE85}" srcOrd="1" destOrd="0" parTransId="{3AEAD216-C6F8-451F-BA23-09B15F526B2E}" sibTransId="{358464BE-6BE3-4992-9E03-1DE9F60F6F5B}"/>
    <dgm:cxn modelId="{AA720343-4E32-4CD1-AF75-4ECF1478CFB1}" srcId="{94DBF678-C07E-4983-8CD3-B95BF802C774}" destId="{DA226567-0F75-4671-AA7C-F149D9C9CC97}" srcOrd="0" destOrd="0" parTransId="{3CA75052-6CD9-4EA6-8C88-080002E05915}" sibTransId="{F6E9D77D-2D6A-4A45-A0A1-4FA954B9D714}"/>
    <dgm:cxn modelId="{84CFADD0-1FC4-4A68-BC55-3ABA7B99C1B3}" type="presOf" srcId="{DA226567-0F75-4671-AA7C-F149D9C9CC97}" destId="{52AEABC5-2C91-4CDA-8354-112622B11161}" srcOrd="0" destOrd="0" presId="urn:microsoft.com/office/officeart/2005/8/layout/hList1"/>
    <dgm:cxn modelId="{5483FE4C-411F-4A6C-B011-936CAF4817B6}" srcId="{C66CBE77-C99E-401C-8F3D-8F941A22D53D}" destId="{9205216F-D678-4630-819B-92199BAF9E50}" srcOrd="0" destOrd="0" parTransId="{97E23815-20D3-4512-BF22-60A82D8D6F76}" sibTransId="{5B769B9E-8C64-4174-8C7B-D4C2A87041D3}"/>
    <dgm:cxn modelId="{BC6C4572-B0BB-4380-97CB-F18EDAB0B23E}" type="presOf" srcId="{FF122E6B-9D9A-41BB-AF03-9EA270AB43DE}" destId="{3CF753FF-71F8-4384-B686-44A2EB716C5E}" srcOrd="0" destOrd="0" presId="urn:microsoft.com/office/officeart/2005/8/layout/hList1"/>
    <dgm:cxn modelId="{61BD267B-2FFD-49A2-9FC3-03823B678450}" type="presOf" srcId="{9205216F-D678-4630-819B-92199BAF9E50}" destId="{3ED8810D-9E1A-4CBA-A44C-6E02E19276B7}" srcOrd="0" destOrd="0" presId="urn:microsoft.com/office/officeart/2005/8/layout/hList1"/>
    <dgm:cxn modelId="{6EF8D47F-245D-465F-BA37-A6F169183EDA}" type="presOf" srcId="{94DBF678-C07E-4983-8CD3-B95BF802C774}" destId="{B312316E-3469-4C74-B19E-F17A2202DB52}" srcOrd="0" destOrd="0" presId="urn:microsoft.com/office/officeart/2005/8/layout/hList1"/>
    <dgm:cxn modelId="{F68C4371-5D99-4BAF-A5BA-33135AC0B3F8}" type="presOf" srcId="{4E372A30-B3CF-4E99-B581-5540671DEE85}" destId="{52AEABC5-2C91-4CDA-8354-112622B11161}" srcOrd="0" destOrd="1" presId="urn:microsoft.com/office/officeart/2005/8/layout/hList1"/>
    <dgm:cxn modelId="{D366B37F-B0D3-441E-8021-42E2C482899B}" type="presOf" srcId="{7B38AB49-CAB3-4979-B938-9AFA6C20918D}" destId="{B739472C-1D20-44F3-87E4-37BFEB08884A}" srcOrd="0" destOrd="0" presId="urn:microsoft.com/office/officeart/2005/8/layout/hList1"/>
    <dgm:cxn modelId="{B48EF8F5-E63C-48D9-9D21-3B8B8F0CD8A0}" srcId="{FF122E6B-9D9A-41BB-AF03-9EA270AB43DE}" destId="{94DBF678-C07E-4983-8CD3-B95BF802C774}" srcOrd="0" destOrd="0" parTransId="{4B6D1910-8E53-4A5B-B184-2FCA0D3002C7}" sibTransId="{5D35576B-DF60-4C55-9BC9-0BEE567B8163}"/>
    <dgm:cxn modelId="{D7C11B78-F027-4D57-AB59-CB17F8359B6A}" type="presParOf" srcId="{3CF753FF-71F8-4384-B686-44A2EB716C5E}" destId="{190716B0-A426-4F48-9B49-DE04CB05FC70}" srcOrd="0" destOrd="0" presId="urn:microsoft.com/office/officeart/2005/8/layout/hList1"/>
    <dgm:cxn modelId="{BB5D314B-39EB-49E1-A84D-4644D8CB251A}" type="presParOf" srcId="{190716B0-A426-4F48-9B49-DE04CB05FC70}" destId="{B312316E-3469-4C74-B19E-F17A2202DB52}" srcOrd="0" destOrd="0" presId="urn:microsoft.com/office/officeart/2005/8/layout/hList1"/>
    <dgm:cxn modelId="{4BF55A11-D105-4772-A88B-BFBACBFE79E2}" type="presParOf" srcId="{190716B0-A426-4F48-9B49-DE04CB05FC70}" destId="{52AEABC5-2C91-4CDA-8354-112622B11161}" srcOrd="1" destOrd="0" presId="urn:microsoft.com/office/officeart/2005/8/layout/hList1"/>
    <dgm:cxn modelId="{AD3DE345-1343-4A3B-A2EA-A3DC156365FC}" type="presParOf" srcId="{3CF753FF-71F8-4384-B686-44A2EB716C5E}" destId="{E0F1F5D7-651C-4374-BDB4-6D0D8516370F}" srcOrd="1" destOrd="0" presId="urn:microsoft.com/office/officeart/2005/8/layout/hList1"/>
    <dgm:cxn modelId="{916A33EE-99A5-4ABE-BA5E-BF57829B7492}" type="presParOf" srcId="{3CF753FF-71F8-4384-B686-44A2EB716C5E}" destId="{B6BA9C51-5A87-4713-A523-80F5396618C3}" srcOrd="2" destOrd="0" presId="urn:microsoft.com/office/officeart/2005/8/layout/hList1"/>
    <dgm:cxn modelId="{3B2C83BE-6048-476E-AE46-BA95A13928BA}" type="presParOf" srcId="{B6BA9C51-5A87-4713-A523-80F5396618C3}" destId="{7FE794A1-6CE6-4B5B-B901-2DBBCE1C2E7C}" srcOrd="0" destOrd="0" presId="urn:microsoft.com/office/officeart/2005/8/layout/hList1"/>
    <dgm:cxn modelId="{F0F1346B-C2AD-4798-8C46-AACBAB77DC82}" type="presParOf" srcId="{B6BA9C51-5A87-4713-A523-80F5396618C3}" destId="{3ED8810D-9E1A-4CBA-A44C-6E02E19276B7}" srcOrd="1" destOrd="0" presId="urn:microsoft.com/office/officeart/2005/8/layout/hList1"/>
    <dgm:cxn modelId="{078D982E-9A08-4981-B118-5C716672A8BB}" type="presParOf" srcId="{3CF753FF-71F8-4384-B686-44A2EB716C5E}" destId="{7D9846E5-EF45-4B87-9481-16BDC6EBADEC}" srcOrd="3" destOrd="0" presId="urn:microsoft.com/office/officeart/2005/8/layout/hList1"/>
    <dgm:cxn modelId="{569C77E3-99CC-447E-AF7E-C3FE3541F00C}" type="presParOf" srcId="{3CF753FF-71F8-4384-B686-44A2EB716C5E}" destId="{98ADBA93-C326-43C2-AA5B-A3B9CC9280CC}" srcOrd="4" destOrd="0" presId="urn:microsoft.com/office/officeart/2005/8/layout/hList1"/>
    <dgm:cxn modelId="{5CB2AA0E-1A88-4586-9FFD-B64CD207D144}" type="presParOf" srcId="{98ADBA93-C326-43C2-AA5B-A3B9CC9280CC}" destId="{199BF9B5-F6B1-49EC-84F9-B4A137063F2A}" srcOrd="0" destOrd="0" presId="urn:microsoft.com/office/officeart/2005/8/layout/hList1"/>
    <dgm:cxn modelId="{132CF2F2-A1E2-4C81-8425-859E45F30108}" type="presParOf" srcId="{98ADBA93-C326-43C2-AA5B-A3B9CC9280CC}" destId="{B739472C-1D20-44F3-87E4-37BFEB0888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EF960D-80CF-464D-992D-06755E897E50}" type="doc">
      <dgm:prSet loTypeId="urn:microsoft.com/office/officeart/2005/8/layout/default#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AAAFCD-F8C4-46FA-9B8F-6687D3F18EE5}">
      <dgm:prSet/>
      <dgm:spPr/>
      <dgm:t>
        <a:bodyPr/>
        <a:lstStyle/>
        <a:p>
          <a:pPr rtl="0"/>
          <a:r>
            <a:rPr lang="en-US" b="1" dirty="0" smtClean="0"/>
            <a:t>Ensure the form has a name</a:t>
          </a:r>
          <a:endParaRPr lang="en-US" dirty="0"/>
        </a:p>
      </dgm:t>
    </dgm:pt>
    <dgm:pt modelId="{AA16DC26-D747-4EB2-A3DD-C93C73B4DFAD}" type="parTrans" cxnId="{4344F52A-2E1B-4DB4-89B9-4CE1E16EEB40}">
      <dgm:prSet/>
      <dgm:spPr/>
      <dgm:t>
        <a:bodyPr/>
        <a:lstStyle/>
        <a:p>
          <a:endParaRPr lang="en-US"/>
        </a:p>
      </dgm:t>
    </dgm:pt>
    <dgm:pt modelId="{D975AE03-8353-43F9-984D-BC24D061D4FA}" type="sibTrans" cxnId="{4344F52A-2E1B-4DB4-89B9-4CE1E16EEB40}">
      <dgm:prSet/>
      <dgm:spPr/>
      <dgm:t>
        <a:bodyPr/>
        <a:lstStyle/>
        <a:p>
          <a:endParaRPr lang="en-US"/>
        </a:p>
      </dgm:t>
    </dgm:pt>
    <dgm:pt modelId="{C6A035F3-3B92-4E92-A382-ABB4BDF03BF8}">
      <dgm:prSet/>
      <dgm:spPr/>
      <dgm:t>
        <a:bodyPr/>
        <a:lstStyle/>
        <a:p>
          <a:pPr rtl="0"/>
          <a:r>
            <a:rPr lang="en-US" b="1" dirty="0" smtClean="0"/>
            <a:t>Set the </a:t>
          </a:r>
          <a:r>
            <a:rPr lang="en-US" b="1" dirty="0" err="1" smtClean="0"/>
            <a:t>novalidate</a:t>
          </a:r>
          <a:r>
            <a:rPr lang="en-US" b="1" smtClean="0"/>
            <a:t> attribute</a:t>
          </a:r>
          <a:endParaRPr lang="en-US" b="1" dirty="0"/>
        </a:p>
      </dgm:t>
    </dgm:pt>
    <dgm:pt modelId="{D0317574-2E66-4795-A305-A1DCDCACF75D}" type="parTrans" cxnId="{94935A8E-6582-49EB-A395-E3A255C3102D}">
      <dgm:prSet/>
      <dgm:spPr/>
      <dgm:t>
        <a:bodyPr/>
        <a:lstStyle/>
        <a:p>
          <a:endParaRPr lang="en-US"/>
        </a:p>
      </dgm:t>
    </dgm:pt>
    <dgm:pt modelId="{B11482BA-FB62-4817-9154-A5530982EBDD}" type="sibTrans" cxnId="{94935A8E-6582-49EB-A395-E3A255C3102D}">
      <dgm:prSet/>
      <dgm:spPr/>
      <dgm:t>
        <a:bodyPr/>
        <a:lstStyle/>
        <a:p>
          <a:endParaRPr lang="en-US"/>
        </a:p>
      </dgm:t>
    </dgm:pt>
    <dgm:pt modelId="{249737AD-4A15-4A41-B15A-606C555D87AB}" type="pres">
      <dgm:prSet presAssocID="{04EF960D-80CF-464D-992D-06755E897E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177A4-8C52-4C30-8B0F-2D08500DEDEE}" type="pres">
      <dgm:prSet presAssocID="{FCAAAFCD-F8C4-46FA-9B8F-6687D3F18EE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7B0D2-F4CF-4BB6-9FC2-B7E5CA5A11D5}" type="pres">
      <dgm:prSet presAssocID="{D975AE03-8353-43F9-984D-BC24D061D4FA}" presName="sibTrans" presStyleCnt="0"/>
      <dgm:spPr/>
    </dgm:pt>
    <dgm:pt modelId="{744EE51D-B00A-47CB-9646-6920D3B61133}" type="pres">
      <dgm:prSet presAssocID="{C6A035F3-3B92-4E92-A382-ABB4BDF03BF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4F52A-2E1B-4DB4-89B9-4CE1E16EEB40}" srcId="{04EF960D-80CF-464D-992D-06755E897E50}" destId="{FCAAAFCD-F8C4-46FA-9B8F-6687D3F18EE5}" srcOrd="0" destOrd="0" parTransId="{AA16DC26-D747-4EB2-A3DD-C93C73B4DFAD}" sibTransId="{D975AE03-8353-43F9-984D-BC24D061D4FA}"/>
    <dgm:cxn modelId="{E3130E88-FDEE-4D68-B751-0B874803F994}" type="presOf" srcId="{C6A035F3-3B92-4E92-A382-ABB4BDF03BF8}" destId="{744EE51D-B00A-47CB-9646-6920D3B61133}" srcOrd="0" destOrd="0" presId="urn:microsoft.com/office/officeart/2005/8/layout/default#5"/>
    <dgm:cxn modelId="{DE538E3E-9252-4959-ADE7-758166D30584}" type="presOf" srcId="{FCAAAFCD-F8C4-46FA-9B8F-6687D3F18EE5}" destId="{229177A4-8C52-4C30-8B0F-2D08500DEDEE}" srcOrd="0" destOrd="0" presId="urn:microsoft.com/office/officeart/2005/8/layout/default#5"/>
    <dgm:cxn modelId="{D412BFB5-139F-4489-A1B3-1CC9B66D2521}" type="presOf" srcId="{04EF960D-80CF-464D-992D-06755E897E50}" destId="{249737AD-4A15-4A41-B15A-606C555D87AB}" srcOrd="0" destOrd="0" presId="urn:microsoft.com/office/officeart/2005/8/layout/default#5"/>
    <dgm:cxn modelId="{94935A8E-6582-49EB-A395-E3A255C3102D}" srcId="{04EF960D-80CF-464D-992D-06755E897E50}" destId="{C6A035F3-3B92-4E92-A382-ABB4BDF03BF8}" srcOrd="1" destOrd="0" parTransId="{D0317574-2E66-4795-A305-A1DCDCACF75D}" sibTransId="{B11482BA-FB62-4817-9154-A5530982EBDD}"/>
    <dgm:cxn modelId="{585D65EC-5EF5-47E1-883B-62E2E8D029B1}" type="presParOf" srcId="{249737AD-4A15-4A41-B15A-606C555D87AB}" destId="{229177A4-8C52-4C30-8B0F-2D08500DEDEE}" srcOrd="0" destOrd="0" presId="urn:microsoft.com/office/officeart/2005/8/layout/default#5"/>
    <dgm:cxn modelId="{5A4C8096-BB78-4CDF-9818-AF423BAF9930}" type="presParOf" srcId="{249737AD-4A15-4A41-B15A-606C555D87AB}" destId="{4F07B0D2-F4CF-4BB6-9FC2-B7E5CA5A11D5}" srcOrd="1" destOrd="0" presId="urn:microsoft.com/office/officeart/2005/8/layout/default#5"/>
    <dgm:cxn modelId="{62390DDB-8C4A-4079-A7EF-E8777AAD56B5}" type="presParOf" srcId="{249737AD-4A15-4A41-B15A-606C555D87AB}" destId="{744EE51D-B00A-47CB-9646-6920D3B61133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CA2EC-0E6D-4309-89DA-BDB38D9B025E}" type="doc">
      <dgm:prSet loTypeId="urn:microsoft.com/office/officeart/2005/8/layout/default#1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3970B7-30A3-4C65-A1AF-F06AEEF6F86A}">
      <dgm:prSet/>
      <dgm:spPr>
        <a:xfrm>
          <a:off x="0" y="387423"/>
          <a:ext cx="2571749" cy="154305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F0139AFD-8796-49B4-845E-807BE3727F84}" type="parTrans" cxnId="{3E01CED3-5397-42AA-90C8-4C8FED9EE43E}">
      <dgm:prSet/>
      <dgm:spPr/>
      <dgm:t>
        <a:bodyPr/>
        <a:lstStyle/>
        <a:p>
          <a:endParaRPr lang="en-US"/>
        </a:p>
      </dgm:t>
    </dgm:pt>
    <dgm:pt modelId="{42476735-3138-4FC6-BA3B-749EBA32C454}" type="sibTrans" cxnId="{3E01CED3-5397-42AA-90C8-4C8FED9EE43E}">
      <dgm:prSet/>
      <dgm:spPr/>
      <dgm:t>
        <a:bodyPr/>
        <a:lstStyle/>
        <a:p>
          <a:endParaRPr lang="en-US"/>
        </a:p>
      </dgm:t>
    </dgm:pt>
    <dgm:pt modelId="{B2DBD53C-2AC8-4557-AB25-7924AD75D6F7}">
      <dgm:prSet/>
      <dgm:spPr>
        <a:xfrm>
          <a:off x="5657849" y="387423"/>
          <a:ext cx="2571749" cy="1543050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13420BB-324B-47E1-B5AF-153835A968DD}" type="parTrans" cxnId="{2FA079D4-B8AB-4A70-B3F1-AE60693A173A}">
      <dgm:prSet/>
      <dgm:spPr/>
      <dgm:t>
        <a:bodyPr/>
        <a:lstStyle/>
        <a:p>
          <a:endParaRPr lang="en-US"/>
        </a:p>
      </dgm:t>
    </dgm:pt>
    <dgm:pt modelId="{93E7087E-7706-40F6-8857-C69BA518C463}" type="sibTrans" cxnId="{2FA079D4-B8AB-4A70-B3F1-AE60693A173A}">
      <dgm:prSet/>
      <dgm:spPr/>
      <dgm:t>
        <a:bodyPr/>
        <a:lstStyle/>
        <a:p>
          <a:endParaRPr lang="en-US"/>
        </a:p>
      </dgm:t>
    </dgm:pt>
    <dgm:pt modelId="{E220E510-43C2-4377-B499-320B594AA960}">
      <dgm:prSet/>
      <dgm:spPr>
        <a:xfrm>
          <a:off x="2828925" y="387423"/>
          <a:ext cx="2571749" cy="1543050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BC466CE-1094-46CF-8660-A41FDB4A7726}" type="parTrans" cxnId="{7B0BDE3D-87A0-4243-98BC-C803055B0A36}">
      <dgm:prSet/>
      <dgm:spPr/>
      <dgm:t>
        <a:bodyPr/>
        <a:lstStyle/>
        <a:p>
          <a:endParaRPr lang="en-US"/>
        </a:p>
      </dgm:t>
    </dgm:pt>
    <dgm:pt modelId="{E5008B6A-C172-471D-A618-8F433B424400}" type="sibTrans" cxnId="{7B0BDE3D-87A0-4243-98BC-C803055B0A36}">
      <dgm:prSet/>
      <dgm:spPr/>
      <dgm:t>
        <a:bodyPr/>
        <a:lstStyle/>
        <a:p>
          <a:endParaRPr lang="en-US"/>
        </a:p>
      </dgm:t>
    </dgm:pt>
    <dgm:pt modelId="{A6114223-F8E5-4F50-AE5B-884F4E3C96EE}" type="pres">
      <dgm:prSet presAssocID="{E2ACA2EC-0E6D-4309-89DA-BDB38D9B0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330EB-05D5-4B19-8551-9C7C776D44AD}" type="pres">
      <dgm:prSet presAssocID="{643970B7-30A3-4C65-A1AF-F06AEEF6F86A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E28F90-7E77-4EDB-AB62-B471C61EDB2E}" type="pres">
      <dgm:prSet presAssocID="{42476735-3138-4FC6-BA3B-749EBA32C454}" presName="sibTrans" presStyleCnt="0"/>
      <dgm:spPr/>
    </dgm:pt>
    <dgm:pt modelId="{5DDCC980-AAE2-4F7E-BF8F-AF3B060BF768}" type="pres">
      <dgm:prSet presAssocID="{E220E510-43C2-4377-B499-320B594AA960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61AEB-1949-426E-A6C7-B06314A0DC0B}" type="pres">
      <dgm:prSet presAssocID="{E5008B6A-C172-471D-A618-8F433B424400}" presName="sibTrans" presStyleCnt="0"/>
      <dgm:spPr/>
    </dgm:pt>
    <dgm:pt modelId="{A3BD71EF-7A09-4EF1-B34B-004CA3BD6F11}" type="pres">
      <dgm:prSet presAssocID="{B2DBD53C-2AC8-4557-AB25-7924AD75D6F7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B0BDE3D-87A0-4243-98BC-C803055B0A36}" srcId="{E2ACA2EC-0E6D-4309-89DA-BDB38D9B025E}" destId="{E220E510-43C2-4377-B499-320B594AA960}" srcOrd="1" destOrd="0" parTransId="{7BC466CE-1094-46CF-8660-A41FDB4A7726}" sibTransId="{E5008B6A-C172-471D-A618-8F433B424400}"/>
    <dgm:cxn modelId="{3E01CED3-5397-42AA-90C8-4C8FED9EE43E}" srcId="{E2ACA2EC-0E6D-4309-89DA-BDB38D9B025E}" destId="{643970B7-30A3-4C65-A1AF-F06AEEF6F86A}" srcOrd="0" destOrd="0" parTransId="{F0139AFD-8796-49B4-845E-807BE3727F84}" sibTransId="{42476735-3138-4FC6-BA3B-749EBA32C454}"/>
    <dgm:cxn modelId="{5033A3F9-6E15-4667-BDA1-D05B34205ACD}" type="presOf" srcId="{E220E510-43C2-4377-B499-320B594AA960}" destId="{5DDCC980-AAE2-4F7E-BF8F-AF3B060BF768}" srcOrd="0" destOrd="0" presId="urn:microsoft.com/office/officeart/2005/8/layout/default#11"/>
    <dgm:cxn modelId="{F1786170-EEEC-40CA-811C-81762B284054}" type="presOf" srcId="{643970B7-30A3-4C65-A1AF-F06AEEF6F86A}" destId="{CA8330EB-05D5-4B19-8551-9C7C776D44AD}" srcOrd="0" destOrd="0" presId="urn:microsoft.com/office/officeart/2005/8/layout/default#11"/>
    <dgm:cxn modelId="{2FA079D4-B8AB-4A70-B3F1-AE60693A173A}" srcId="{E2ACA2EC-0E6D-4309-89DA-BDB38D9B025E}" destId="{B2DBD53C-2AC8-4557-AB25-7924AD75D6F7}" srcOrd="2" destOrd="0" parTransId="{813420BB-324B-47E1-B5AF-153835A968DD}" sibTransId="{93E7087E-7706-40F6-8857-C69BA518C463}"/>
    <dgm:cxn modelId="{53C4A471-D10E-417B-BBE8-8D61275E7C11}" type="presOf" srcId="{E2ACA2EC-0E6D-4309-89DA-BDB38D9B025E}" destId="{A6114223-F8E5-4F50-AE5B-884F4E3C96EE}" srcOrd="0" destOrd="0" presId="urn:microsoft.com/office/officeart/2005/8/layout/default#11"/>
    <dgm:cxn modelId="{D0F077B0-4BE6-4AEC-B7B4-538520182AE4}" type="presOf" srcId="{B2DBD53C-2AC8-4557-AB25-7924AD75D6F7}" destId="{A3BD71EF-7A09-4EF1-B34B-004CA3BD6F11}" srcOrd="0" destOrd="0" presId="urn:microsoft.com/office/officeart/2005/8/layout/default#11"/>
    <dgm:cxn modelId="{8EA87595-D09B-4853-8236-F48D97DF7A5E}" type="presParOf" srcId="{A6114223-F8E5-4F50-AE5B-884F4E3C96EE}" destId="{CA8330EB-05D5-4B19-8551-9C7C776D44AD}" srcOrd="0" destOrd="0" presId="urn:microsoft.com/office/officeart/2005/8/layout/default#11"/>
    <dgm:cxn modelId="{8AC9D84B-C509-43C6-B4E3-AF657EC5E475}" type="presParOf" srcId="{A6114223-F8E5-4F50-AE5B-884F4E3C96EE}" destId="{EDE28F90-7E77-4EDB-AB62-B471C61EDB2E}" srcOrd="1" destOrd="0" presId="urn:microsoft.com/office/officeart/2005/8/layout/default#11"/>
    <dgm:cxn modelId="{6001D0EF-04C5-4BEB-AC3A-8CB5FB01E12D}" type="presParOf" srcId="{A6114223-F8E5-4F50-AE5B-884F4E3C96EE}" destId="{5DDCC980-AAE2-4F7E-BF8F-AF3B060BF768}" srcOrd="2" destOrd="0" presId="urn:microsoft.com/office/officeart/2005/8/layout/default#11"/>
    <dgm:cxn modelId="{72174D0F-C036-4930-A046-A3D63ED47A27}" type="presParOf" srcId="{A6114223-F8E5-4F50-AE5B-884F4E3C96EE}" destId="{76C61AEB-1949-426E-A6C7-B06314A0DC0B}" srcOrd="3" destOrd="0" presId="urn:microsoft.com/office/officeart/2005/8/layout/default#11"/>
    <dgm:cxn modelId="{14EF8C0D-2FBD-4AB0-AA52-2FDB90CF9A71}" type="presParOf" srcId="{A6114223-F8E5-4F50-AE5B-884F4E3C96EE}" destId="{A3BD71EF-7A09-4EF1-B34B-004CA3BD6F11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9A4BBD-3862-4BCB-8BDD-A31964D80535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1C9C46-292A-4982-B25C-2F42D926A4EF}">
      <dgm:prSet/>
      <dgm:spPr>
        <a:xfrm>
          <a:off x="404039" y="1768"/>
          <a:ext cx="2475309" cy="990123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545DBE4-787B-4DC2-8BFE-A965F87CB9E5}" type="parTrans" cxnId="{6FA05431-CA38-4D1B-AEDE-4A168669E0B0}">
      <dgm:prSet/>
      <dgm:spPr/>
      <dgm:t>
        <a:bodyPr/>
        <a:lstStyle/>
        <a:p>
          <a:endParaRPr lang="en-US"/>
        </a:p>
      </dgm:t>
    </dgm:pt>
    <dgm:pt modelId="{912209A3-649F-46EE-BD63-0555D9B4B97F}" type="sibTrans" cxnId="{6FA05431-CA38-4D1B-AEDE-4A168669E0B0}">
      <dgm:prSet/>
      <dgm:spPr/>
      <dgm:t>
        <a:bodyPr/>
        <a:lstStyle/>
        <a:p>
          <a:endParaRPr lang="en-US"/>
        </a:p>
      </dgm:t>
    </dgm:pt>
    <dgm:pt modelId="{C24DE031-38A9-41DF-AC69-2898982FF36C}">
      <dgm:prSet/>
      <dgm:spPr>
        <a:xfrm>
          <a:off x="2557558" y="85928"/>
          <a:ext cx="5268001" cy="821802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D551316D-8C76-4756-B631-C7464BEE0D23}" type="parTrans" cxnId="{FDF68FA2-186C-4548-A6FF-012FC2DC2FA8}">
      <dgm:prSet/>
      <dgm:spPr/>
      <dgm:t>
        <a:bodyPr/>
        <a:lstStyle/>
        <a:p>
          <a:endParaRPr lang="en-US"/>
        </a:p>
      </dgm:t>
    </dgm:pt>
    <dgm:pt modelId="{AB9B183E-444C-4CC9-A3E5-9606241EFA38}" type="sibTrans" cxnId="{FDF68FA2-186C-4548-A6FF-012FC2DC2FA8}">
      <dgm:prSet/>
      <dgm:spPr/>
      <dgm:t>
        <a:bodyPr/>
        <a:lstStyle/>
        <a:p>
          <a:endParaRPr lang="en-US"/>
        </a:p>
      </dgm:t>
    </dgm:pt>
    <dgm:pt modelId="{84D3DEF3-428F-40CD-8370-2BB66809E20A}">
      <dgm:prSet/>
      <dgm:spPr>
        <a:xfrm>
          <a:off x="404039" y="1130509"/>
          <a:ext cx="2475309" cy="990123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CD2274-944A-44A5-BEF6-4CD2C57D2033}" type="parTrans" cxnId="{BFBC2DC3-CDCA-45C0-81F7-BC20ADF46881}">
      <dgm:prSet/>
      <dgm:spPr/>
      <dgm:t>
        <a:bodyPr/>
        <a:lstStyle/>
        <a:p>
          <a:endParaRPr lang="en-US"/>
        </a:p>
      </dgm:t>
    </dgm:pt>
    <dgm:pt modelId="{B1B9E4A3-65F4-45E9-91C2-8EA43A44598A}" type="sibTrans" cxnId="{BFBC2DC3-CDCA-45C0-81F7-BC20ADF46881}">
      <dgm:prSet/>
      <dgm:spPr/>
      <dgm:t>
        <a:bodyPr/>
        <a:lstStyle/>
        <a:p>
          <a:endParaRPr lang="en-US"/>
        </a:p>
      </dgm:t>
    </dgm:pt>
    <dgm:pt modelId="{73A59BF5-2300-4750-99F5-35C6CD48D33C}">
      <dgm:prSet/>
      <dgm:spPr>
        <a:xfrm>
          <a:off x="2557558" y="1214670"/>
          <a:ext cx="5268001" cy="821802"/>
        </a:xfr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1C78A2BC-984C-4848-A8D0-A608CF7A7E33}" type="parTrans" cxnId="{3334EC82-08BA-496E-9DE5-A99807EA747A}">
      <dgm:prSet/>
      <dgm:spPr/>
      <dgm:t>
        <a:bodyPr/>
        <a:lstStyle/>
        <a:p>
          <a:endParaRPr lang="en-US"/>
        </a:p>
      </dgm:t>
    </dgm:pt>
    <dgm:pt modelId="{9272173F-70FB-4C86-AFEF-85B1B4C0AF1A}" type="sibTrans" cxnId="{3334EC82-08BA-496E-9DE5-A99807EA747A}">
      <dgm:prSet/>
      <dgm:spPr/>
      <dgm:t>
        <a:bodyPr/>
        <a:lstStyle/>
        <a:p>
          <a:endParaRPr lang="en-US"/>
        </a:p>
      </dgm:t>
    </dgm:pt>
    <dgm:pt modelId="{B08CB692-FF2C-4539-857B-90BF1C82745D}">
      <dgm:prSet/>
      <dgm:spPr>
        <a:xfrm>
          <a:off x="404039" y="2259250"/>
          <a:ext cx="2475309" cy="99012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96D1DA9D-83D7-4615-BB77-3C9CFD9C08E2}" type="parTrans" cxnId="{8E0C2CF3-3D00-41BC-AC34-C68BA9A4B5A0}">
      <dgm:prSet/>
      <dgm:spPr/>
      <dgm:t>
        <a:bodyPr/>
        <a:lstStyle/>
        <a:p>
          <a:endParaRPr lang="en-US"/>
        </a:p>
      </dgm:t>
    </dgm:pt>
    <dgm:pt modelId="{58DFA93A-DA1D-477E-AE32-D027E141A6FF}" type="sibTrans" cxnId="{8E0C2CF3-3D00-41BC-AC34-C68BA9A4B5A0}">
      <dgm:prSet/>
      <dgm:spPr/>
      <dgm:t>
        <a:bodyPr/>
        <a:lstStyle/>
        <a:p>
          <a:endParaRPr lang="en-US"/>
        </a:p>
      </dgm:t>
    </dgm:pt>
    <dgm:pt modelId="{C1A79BC6-3CBD-4E94-9E98-8397D6B34C60}">
      <dgm:prSet/>
      <dgm:spPr>
        <a:xfrm>
          <a:off x="2557558" y="2343411"/>
          <a:ext cx="5268001" cy="821802"/>
        </a:xfr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E54E4576-0002-48E7-9C21-5B2DDC089600}" type="parTrans" cxnId="{EF88D9E9-A8D8-488E-9147-9E297BF8BAA9}">
      <dgm:prSet/>
      <dgm:spPr/>
      <dgm:t>
        <a:bodyPr/>
        <a:lstStyle/>
        <a:p>
          <a:endParaRPr lang="en-US"/>
        </a:p>
      </dgm:t>
    </dgm:pt>
    <dgm:pt modelId="{772AAE88-8C94-40B6-8E07-AB239BC7D13B}" type="sibTrans" cxnId="{EF88D9E9-A8D8-488E-9147-9E297BF8BAA9}">
      <dgm:prSet/>
      <dgm:spPr/>
      <dgm:t>
        <a:bodyPr/>
        <a:lstStyle/>
        <a:p>
          <a:endParaRPr lang="en-US"/>
        </a:p>
      </dgm:t>
    </dgm:pt>
    <dgm:pt modelId="{FB7D5669-3652-4E60-87C2-46163ACFA716}">
      <dgm:prSet/>
      <dgm:spPr>
        <a:xfrm>
          <a:off x="404039" y="3387991"/>
          <a:ext cx="2475309" cy="990123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7C7C0654-2731-46FE-B1A7-449DBA5925A4}" type="parTrans" cxnId="{3DFAED52-2737-44BD-968B-F3BBB14C198B}">
      <dgm:prSet/>
      <dgm:spPr/>
      <dgm:t>
        <a:bodyPr/>
        <a:lstStyle/>
        <a:p>
          <a:endParaRPr lang="en-US"/>
        </a:p>
      </dgm:t>
    </dgm:pt>
    <dgm:pt modelId="{C4959B94-E280-4141-9791-A3CF05B6CEA8}" type="sibTrans" cxnId="{3DFAED52-2737-44BD-968B-F3BBB14C198B}">
      <dgm:prSet/>
      <dgm:spPr/>
      <dgm:t>
        <a:bodyPr/>
        <a:lstStyle/>
        <a:p>
          <a:endParaRPr lang="en-US"/>
        </a:p>
      </dgm:t>
    </dgm:pt>
    <dgm:pt modelId="{6F0DFE44-9A7D-468B-B033-DC549A3DDF10}">
      <dgm:prSet/>
      <dgm:spPr>
        <a:xfrm>
          <a:off x="2557558" y="3472152"/>
          <a:ext cx="5268001" cy="821802"/>
        </a:xfr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C7FC68C0-7CDD-4F4C-A4F7-1A42B7777A95}" type="parTrans" cxnId="{2C56FF78-60CD-4592-BCDD-70E23C458974}">
      <dgm:prSet/>
      <dgm:spPr/>
      <dgm:t>
        <a:bodyPr/>
        <a:lstStyle/>
        <a:p>
          <a:endParaRPr lang="en-US"/>
        </a:p>
      </dgm:t>
    </dgm:pt>
    <dgm:pt modelId="{7D1EE042-4580-4AF0-9EBF-C837FA51D9E9}" type="sibTrans" cxnId="{2C56FF78-60CD-4592-BCDD-70E23C458974}">
      <dgm:prSet/>
      <dgm:spPr/>
      <dgm:t>
        <a:bodyPr/>
        <a:lstStyle/>
        <a:p>
          <a:endParaRPr lang="en-US"/>
        </a:p>
      </dgm:t>
    </dgm:pt>
    <dgm:pt modelId="{E23AB051-5C61-4081-95C1-92334A2AA0FD}">
      <dgm:prSet/>
      <dgm:spPr>
        <a:xfrm>
          <a:off x="404039" y="4516732"/>
          <a:ext cx="2475309" cy="990123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C220588-A124-4497-B58A-F856EAA1EA97}" type="parTrans" cxnId="{D85F6D86-5C3D-4546-A575-4234F1F30D4E}">
      <dgm:prSet/>
      <dgm:spPr/>
      <dgm:t>
        <a:bodyPr/>
        <a:lstStyle/>
        <a:p>
          <a:endParaRPr lang="en-US"/>
        </a:p>
      </dgm:t>
    </dgm:pt>
    <dgm:pt modelId="{A75F6F02-3179-484B-BBB1-5D87C498F865}" type="sibTrans" cxnId="{D85F6D86-5C3D-4546-A575-4234F1F30D4E}">
      <dgm:prSet/>
      <dgm:spPr/>
      <dgm:t>
        <a:bodyPr/>
        <a:lstStyle/>
        <a:p>
          <a:endParaRPr lang="en-US"/>
        </a:p>
      </dgm:t>
    </dgm:pt>
    <dgm:pt modelId="{933D7A4F-31C6-4218-96C1-CA7959A1685F}">
      <dgm:prSet/>
      <dgm:spPr>
        <a:xfrm>
          <a:off x="2557558" y="4600893"/>
          <a:ext cx="5268001" cy="821802"/>
        </a:xfr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algn="l" rtl="0"/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2E9C29BC-5B0F-499D-9328-EB8FF48195C4}" type="parTrans" cxnId="{831A115E-F00D-416B-82D1-8942E2BC2A74}">
      <dgm:prSet/>
      <dgm:spPr/>
      <dgm:t>
        <a:bodyPr/>
        <a:lstStyle/>
        <a:p>
          <a:endParaRPr lang="en-US"/>
        </a:p>
      </dgm:t>
    </dgm:pt>
    <dgm:pt modelId="{4FFC2400-4926-4052-A931-9A9D8B44035A}" type="sibTrans" cxnId="{831A115E-F00D-416B-82D1-8942E2BC2A74}">
      <dgm:prSet/>
      <dgm:spPr/>
      <dgm:t>
        <a:bodyPr/>
        <a:lstStyle/>
        <a:p>
          <a:endParaRPr lang="en-US"/>
        </a:p>
      </dgm:t>
    </dgm:pt>
    <dgm:pt modelId="{CA13700A-F6E5-4123-BCAC-3FF3C46FC2A1}" type="pres">
      <dgm:prSet presAssocID="{439A4BBD-3862-4BCB-8BDD-A31964D8053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BD64F1-A1EB-4F35-8F42-41D585907269}" type="pres">
      <dgm:prSet presAssocID="{C11C9C46-292A-4982-B25C-2F42D926A4EF}" presName="horFlow" presStyleCnt="0"/>
      <dgm:spPr/>
    </dgm:pt>
    <dgm:pt modelId="{FAE79FD9-D5D7-41DC-A4AA-45FF96D0163D}" type="pres">
      <dgm:prSet presAssocID="{C11C9C46-292A-4982-B25C-2F42D926A4EF}" presName="bigChev" presStyleLbl="node1" presStyleIdx="0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DF2D767-3881-422D-B553-CDD4144F8209}" type="pres">
      <dgm:prSet presAssocID="{D551316D-8C76-4756-B631-C7464BEE0D23}" presName="parTrans" presStyleCnt="0"/>
      <dgm:spPr/>
    </dgm:pt>
    <dgm:pt modelId="{3ACC3C01-3912-43D8-AFCB-B8D77D68296D}" type="pres">
      <dgm:prSet presAssocID="{C24DE031-38A9-41DF-AC69-2898982FF36C}" presName="node" presStyleLbl="alignAccFollowNode1" presStyleIdx="0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5E209B7-9C86-492A-AB36-DC1927A5B319}" type="pres">
      <dgm:prSet presAssocID="{C11C9C46-292A-4982-B25C-2F42D926A4EF}" presName="vSp" presStyleCnt="0"/>
      <dgm:spPr/>
    </dgm:pt>
    <dgm:pt modelId="{0E2FEE91-C33D-45F5-8003-543CAAF95CAB}" type="pres">
      <dgm:prSet presAssocID="{84D3DEF3-428F-40CD-8370-2BB66809E20A}" presName="horFlow" presStyleCnt="0"/>
      <dgm:spPr/>
    </dgm:pt>
    <dgm:pt modelId="{B526E466-B7EC-4121-8942-3A0DB40A22AA}" type="pres">
      <dgm:prSet presAssocID="{84D3DEF3-428F-40CD-8370-2BB66809E20A}" presName="bigChev" presStyleLbl="node1" presStyleIdx="1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C4ED85A4-3931-4E0B-ACCA-44CEE3CC9CB0}" type="pres">
      <dgm:prSet presAssocID="{1C78A2BC-984C-4848-A8D0-A608CF7A7E33}" presName="parTrans" presStyleCnt="0"/>
      <dgm:spPr/>
    </dgm:pt>
    <dgm:pt modelId="{41804AC3-571D-43B7-9B5A-5FE845E002B0}" type="pres">
      <dgm:prSet presAssocID="{73A59BF5-2300-4750-99F5-35C6CD48D33C}" presName="node" presStyleLbl="alignAccFollowNode1" presStyleIdx="1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9BF1481-11EA-48DF-8ED2-0FDBF6F9D505}" type="pres">
      <dgm:prSet presAssocID="{84D3DEF3-428F-40CD-8370-2BB66809E20A}" presName="vSp" presStyleCnt="0"/>
      <dgm:spPr/>
    </dgm:pt>
    <dgm:pt modelId="{19B20AEE-24E1-4C33-9777-7D4A8CCE5011}" type="pres">
      <dgm:prSet presAssocID="{B08CB692-FF2C-4539-857B-90BF1C82745D}" presName="horFlow" presStyleCnt="0"/>
      <dgm:spPr/>
    </dgm:pt>
    <dgm:pt modelId="{EAE324D7-B65B-4C7F-B044-D8F7D03DB6C6}" type="pres">
      <dgm:prSet presAssocID="{B08CB692-FF2C-4539-857B-90BF1C82745D}" presName="bigChev" presStyleLbl="node1" presStyleIdx="2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207B3E6-41D3-4A11-8CB4-7F5420D84E79}" type="pres">
      <dgm:prSet presAssocID="{E54E4576-0002-48E7-9C21-5B2DDC089600}" presName="parTrans" presStyleCnt="0"/>
      <dgm:spPr/>
    </dgm:pt>
    <dgm:pt modelId="{A3A2E852-BB42-44FE-97A4-4C1CBBEA2AC3}" type="pres">
      <dgm:prSet presAssocID="{C1A79BC6-3CBD-4E94-9E98-8397D6B34C60}" presName="node" presStyleLbl="alignAccFollowNode1" presStyleIdx="2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FD3D82C2-EF6B-44EA-882C-0133D84080D7}" type="pres">
      <dgm:prSet presAssocID="{B08CB692-FF2C-4539-857B-90BF1C82745D}" presName="vSp" presStyleCnt="0"/>
      <dgm:spPr/>
    </dgm:pt>
    <dgm:pt modelId="{FD43E8A7-4975-4A7A-9FA6-FDB9B02276B1}" type="pres">
      <dgm:prSet presAssocID="{FB7D5669-3652-4E60-87C2-46163ACFA716}" presName="horFlow" presStyleCnt="0"/>
      <dgm:spPr/>
    </dgm:pt>
    <dgm:pt modelId="{7E5291B9-699C-4131-947D-A569ACC5EB39}" type="pres">
      <dgm:prSet presAssocID="{FB7D5669-3652-4E60-87C2-46163ACFA716}" presName="bigChev" presStyleLbl="node1" presStyleIdx="3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9E33EAEF-956A-4E8F-AAEE-3523E34BA200}" type="pres">
      <dgm:prSet presAssocID="{C7FC68C0-7CDD-4F4C-A4F7-1A42B7777A95}" presName="parTrans" presStyleCnt="0"/>
      <dgm:spPr/>
    </dgm:pt>
    <dgm:pt modelId="{2F893266-865B-4E71-8346-4A9D124FB966}" type="pres">
      <dgm:prSet presAssocID="{6F0DFE44-9A7D-468B-B033-DC549A3DDF10}" presName="node" presStyleLbl="alignAccFollowNode1" presStyleIdx="3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65D2BC79-B4E3-4F8C-981F-48F7228A2519}" type="pres">
      <dgm:prSet presAssocID="{FB7D5669-3652-4E60-87C2-46163ACFA716}" presName="vSp" presStyleCnt="0"/>
      <dgm:spPr/>
    </dgm:pt>
    <dgm:pt modelId="{0E264F54-42E2-483D-85DB-E9F4FB6587EC}" type="pres">
      <dgm:prSet presAssocID="{E23AB051-5C61-4081-95C1-92334A2AA0FD}" presName="horFlow" presStyleCnt="0"/>
      <dgm:spPr/>
    </dgm:pt>
    <dgm:pt modelId="{AB35DEC1-786D-40EF-89F4-249E6AADB65D}" type="pres">
      <dgm:prSet presAssocID="{E23AB051-5C61-4081-95C1-92334A2AA0FD}" presName="bigChev" presStyleLbl="node1" presStyleIdx="4" presStyleCnt="5"/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004452E0-523F-41E2-9468-60F1254503AD}" type="pres">
      <dgm:prSet presAssocID="{2E9C29BC-5B0F-499D-9328-EB8FF48195C4}" presName="parTrans" presStyleCnt="0"/>
      <dgm:spPr/>
    </dgm:pt>
    <dgm:pt modelId="{09F690B8-6027-49B6-AC94-77EDDD84CD00}" type="pres">
      <dgm:prSet presAssocID="{933D7A4F-31C6-4218-96C1-CA7959A1685F}" presName="node" presStyleLbl="alignAccFollowNode1" presStyleIdx="4" presStyleCnt="5" custScaleX="25641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6FA05431-CA38-4D1B-AEDE-4A168669E0B0}" srcId="{439A4BBD-3862-4BCB-8BDD-A31964D80535}" destId="{C11C9C46-292A-4982-B25C-2F42D926A4EF}" srcOrd="0" destOrd="0" parTransId="{0545DBE4-787B-4DC2-8BFE-A965F87CB9E5}" sibTransId="{912209A3-649F-46EE-BD63-0555D9B4B97F}"/>
    <dgm:cxn modelId="{3DFAED52-2737-44BD-968B-F3BBB14C198B}" srcId="{439A4BBD-3862-4BCB-8BDD-A31964D80535}" destId="{FB7D5669-3652-4E60-87C2-46163ACFA716}" srcOrd="3" destOrd="0" parTransId="{7C7C0654-2731-46FE-B1A7-449DBA5925A4}" sibTransId="{C4959B94-E280-4141-9791-A3CF05B6CEA8}"/>
    <dgm:cxn modelId="{DF560DF7-EAD4-432D-A28A-7111873A29D0}" type="presOf" srcId="{439A4BBD-3862-4BCB-8BDD-A31964D80535}" destId="{CA13700A-F6E5-4123-BCAC-3FF3C46FC2A1}" srcOrd="0" destOrd="0" presId="urn:microsoft.com/office/officeart/2005/8/layout/lProcess3"/>
    <dgm:cxn modelId="{762DFFAE-23A7-4265-A27B-8A883203249C}" type="presOf" srcId="{FB7D5669-3652-4E60-87C2-46163ACFA716}" destId="{7E5291B9-699C-4131-947D-A569ACC5EB39}" srcOrd="0" destOrd="0" presId="urn:microsoft.com/office/officeart/2005/8/layout/lProcess3"/>
    <dgm:cxn modelId="{1A93727F-B511-4DC7-B4F6-5F6DA85C4DF1}" type="presOf" srcId="{C24DE031-38A9-41DF-AC69-2898982FF36C}" destId="{3ACC3C01-3912-43D8-AFCB-B8D77D68296D}" srcOrd="0" destOrd="0" presId="urn:microsoft.com/office/officeart/2005/8/layout/lProcess3"/>
    <dgm:cxn modelId="{D85F6D86-5C3D-4546-A575-4234F1F30D4E}" srcId="{439A4BBD-3862-4BCB-8BDD-A31964D80535}" destId="{E23AB051-5C61-4081-95C1-92334A2AA0FD}" srcOrd="4" destOrd="0" parTransId="{0C220588-A124-4497-B58A-F856EAA1EA97}" sibTransId="{A75F6F02-3179-484B-BBB1-5D87C498F865}"/>
    <dgm:cxn modelId="{AAE84EB2-933E-46C9-AE27-1B0F9370D489}" type="presOf" srcId="{C1A79BC6-3CBD-4E94-9E98-8397D6B34C60}" destId="{A3A2E852-BB42-44FE-97A4-4C1CBBEA2AC3}" srcOrd="0" destOrd="0" presId="urn:microsoft.com/office/officeart/2005/8/layout/lProcess3"/>
    <dgm:cxn modelId="{642D1D1D-5561-496F-B3C1-82D67461E34D}" type="presOf" srcId="{C11C9C46-292A-4982-B25C-2F42D926A4EF}" destId="{FAE79FD9-D5D7-41DC-A4AA-45FF96D0163D}" srcOrd="0" destOrd="0" presId="urn:microsoft.com/office/officeart/2005/8/layout/lProcess3"/>
    <dgm:cxn modelId="{8E0C2CF3-3D00-41BC-AC34-C68BA9A4B5A0}" srcId="{439A4BBD-3862-4BCB-8BDD-A31964D80535}" destId="{B08CB692-FF2C-4539-857B-90BF1C82745D}" srcOrd="2" destOrd="0" parTransId="{96D1DA9D-83D7-4615-BB77-3C9CFD9C08E2}" sibTransId="{58DFA93A-DA1D-477E-AE32-D027E141A6FF}"/>
    <dgm:cxn modelId="{6EACEE18-F6B3-47EF-AE6D-5015CE25EBB5}" type="presOf" srcId="{73A59BF5-2300-4750-99F5-35C6CD48D33C}" destId="{41804AC3-571D-43B7-9B5A-5FE845E002B0}" srcOrd="0" destOrd="0" presId="urn:microsoft.com/office/officeart/2005/8/layout/lProcess3"/>
    <dgm:cxn modelId="{3334EC82-08BA-496E-9DE5-A99807EA747A}" srcId="{84D3DEF3-428F-40CD-8370-2BB66809E20A}" destId="{73A59BF5-2300-4750-99F5-35C6CD48D33C}" srcOrd="0" destOrd="0" parTransId="{1C78A2BC-984C-4848-A8D0-A608CF7A7E33}" sibTransId="{9272173F-70FB-4C86-AFEF-85B1B4C0AF1A}"/>
    <dgm:cxn modelId="{D3F301AB-54CE-455F-8446-E84A0265688D}" type="presOf" srcId="{B08CB692-FF2C-4539-857B-90BF1C82745D}" destId="{EAE324D7-B65B-4C7F-B044-D8F7D03DB6C6}" srcOrd="0" destOrd="0" presId="urn:microsoft.com/office/officeart/2005/8/layout/lProcess3"/>
    <dgm:cxn modelId="{EF88D9E9-A8D8-488E-9147-9E297BF8BAA9}" srcId="{B08CB692-FF2C-4539-857B-90BF1C82745D}" destId="{C1A79BC6-3CBD-4E94-9E98-8397D6B34C60}" srcOrd="0" destOrd="0" parTransId="{E54E4576-0002-48E7-9C21-5B2DDC089600}" sibTransId="{772AAE88-8C94-40B6-8E07-AB239BC7D13B}"/>
    <dgm:cxn modelId="{2C56FF78-60CD-4592-BCDD-70E23C458974}" srcId="{FB7D5669-3652-4E60-87C2-46163ACFA716}" destId="{6F0DFE44-9A7D-468B-B033-DC549A3DDF10}" srcOrd="0" destOrd="0" parTransId="{C7FC68C0-7CDD-4F4C-A4F7-1A42B7777A95}" sibTransId="{7D1EE042-4580-4AF0-9EBF-C837FA51D9E9}"/>
    <dgm:cxn modelId="{831A115E-F00D-416B-82D1-8942E2BC2A74}" srcId="{E23AB051-5C61-4081-95C1-92334A2AA0FD}" destId="{933D7A4F-31C6-4218-96C1-CA7959A1685F}" srcOrd="0" destOrd="0" parTransId="{2E9C29BC-5B0F-499D-9328-EB8FF48195C4}" sibTransId="{4FFC2400-4926-4052-A931-9A9D8B44035A}"/>
    <dgm:cxn modelId="{657403B4-9D25-4999-BAF8-4D092F9A5BFC}" type="presOf" srcId="{84D3DEF3-428F-40CD-8370-2BB66809E20A}" destId="{B526E466-B7EC-4121-8942-3A0DB40A22AA}" srcOrd="0" destOrd="0" presId="urn:microsoft.com/office/officeart/2005/8/layout/lProcess3"/>
    <dgm:cxn modelId="{CDF71A57-75BB-403D-8D2C-5AE24498C374}" type="presOf" srcId="{E23AB051-5C61-4081-95C1-92334A2AA0FD}" destId="{AB35DEC1-786D-40EF-89F4-249E6AADB65D}" srcOrd="0" destOrd="0" presId="urn:microsoft.com/office/officeart/2005/8/layout/lProcess3"/>
    <dgm:cxn modelId="{B5CA457A-5484-4CA0-9B12-0F2FA7522CCF}" type="presOf" srcId="{6F0DFE44-9A7D-468B-B033-DC549A3DDF10}" destId="{2F893266-865B-4E71-8346-4A9D124FB966}" srcOrd="0" destOrd="0" presId="urn:microsoft.com/office/officeart/2005/8/layout/lProcess3"/>
    <dgm:cxn modelId="{32C4C0FB-8E34-4106-B0A1-CEFBAC9161D0}" type="presOf" srcId="{933D7A4F-31C6-4218-96C1-CA7959A1685F}" destId="{09F690B8-6027-49B6-AC94-77EDDD84CD00}" srcOrd="0" destOrd="0" presId="urn:microsoft.com/office/officeart/2005/8/layout/lProcess3"/>
    <dgm:cxn modelId="{FDF68FA2-186C-4548-A6FF-012FC2DC2FA8}" srcId="{C11C9C46-292A-4982-B25C-2F42D926A4EF}" destId="{C24DE031-38A9-41DF-AC69-2898982FF36C}" srcOrd="0" destOrd="0" parTransId="{D551316D-8C76-4756-B631-C7464BEE0D23}" sibTransId="{AB9B183E-444C-4CC9-A3E5-9606241EFA38}"/>
    <dgm:cxn modelId="{BFBC2DC3-CDCA-45C0-81F7-BC20ADF46881}" srcId="{439A4BBD-3862-4BCB-8BDD-A31964D80535}" destId="{84D3DEF3-428F-40CD-8370-2BB66809E20A}" srcOrd="1" destOrd="0" parTransId="{A6CD2274-944A-44A5-BEF6-4CD2C57D2033}" sibTransId="{B1B9E4A3-65F4-45E9-91C2-8EA43A44598A}"/>
    <dgm:cxn modelId="{95874BAA-A30F-4F16-A653-01E7FC9A662B}" type="presParOf" srcId="{CA13700A-F6E5-4123-BCAC-3FF3C46FC2A1}" destId="{97BD64F1-A1EB-4F35-8F42-41D585907269}" srcOrd="0" destOrd="0" presId="urn:microsoft.com/office/officeart/2005/8/layout/lProcess3"/>
    <dgm:cxn modelId="{8555B8AC-A250-44E6-83C7-B1E5C819BE7E}" type="presParOf" srcId="{97BD64F1-A1EB-4F35-8F42-41D585907269}" destId="{FAE79FD9-D5D7-41DC-A4AA-45FF96D0163D}" srcOrd="0" destOrd="0" presId="urn:microsoft.com/office/officeart/2005/8/layout/lProcess3"/>
    <dgm:cxn modelId="{B2097F13-8A13-4C40-B824-B0EEF963E060}" type="presParOf" srcId="{97BD64F1-A1EB-4F35-8F42-41D585907269}" destId="{2DF2D767-3881-422D-B553-CDD4144F8209}" srcOrd="1" destOrd="0" presId="urn:microsoft.com/office/officeart/2005/8/layout/lProcess3"/>
    <dgm:cxn modelId="{15243932-CB25-47FE-B11E-242E06F82EE1}" type="presParOf" srcId="{97BD64F1-A1EB-4F35-8F42-41D585907269}" destId="{3ACC3C01-3912-43D8-AFCB-B8D77D68296D}" srcOrd="2" destOrd="0" presId="urn:microsoft.com/office/officeart/2005/8/layout/lProcess3"/>
    <dgm:cxn modelId="{5AACC7E8-1979-4A60-8D46-88E96F2ECE68}" type="presParOf" srcId="{CA13700A-F6E5-4123-BCAC-3FF3C46FC2A1}" destId="{25E209B7-9C86-492A-AB36-DC1927A5B319}" srcOrd="1" destOrd="0" presId="urn:microsoft.com/office/officeart/2005/8/layout/lProcess3"/>
    <dgm:cxn modelId="{03B8F9EC-02DA-4431-AE64-22643428A3A7}" type="presParOf" srcId="{CA13700A-F6E5-4123-BCAC-3FF3C46FC2A1}" destId="{0E2FEE91-C33D-45F5-8003-543CAAF95CAB}" srcOrd="2" destOrd="0" presId="urn:microsoft.com/office/officeart/2005/8/layout/lProcess3"/>
    <dgm:cxn modelId="{5B5A0D6A-9495-419E-B0FE-F45637624A8C}" type="presParOf" srcId="{0E2FEE91-C33D-45F5-8003-543CAAF95CAB}" destId="{B526E466-B7EC-4121-8942-3A0DB40A22AA}" srcOrd="0" destOrd="0" presId="urn:microsoft.com/office/officeart/2005/8/layout/lProcess3"/>
    <dgm:cxn modelId="{209869CD-3C48-4F4C-A2CD-D8E0F2084665}" type="presParOf" srcId="{0E2FEE91-C33D-45F5-8003-543CAAF95CAB}" destId="{C4ED85A4-3931-4E0B-ACCA-44CEE3CC9CB0}" srcOrd="1" destOrd="0" presId="urn:microsoft.com/office/officeart/2005/8/layout/lProcess3"/>
    <dgm:cxn modelId="{D9B9D8E0-3535-4EC8-8D1C-0F12258FB38C}" type="presParOf" srcId="{0E2FEE91-C33D-45F5-8003-543CAAF95CAB}" destId="{41804AC3-571D-43B7-9B5A-5FE845E002B0}" srcOrd="2" destOrd="0" presId="urn:microsoft.com/office/officeart/2005/8/layout/lProcess3"/>
    <dgm:cxn modelId="{0A347D85-094D-41A2-9BE0-2D03AAFA3484}" type="presParOf" srcId="{CA13700A-F6E5-4123-BCAC-3FF3C46FC2A1}" destId="{29BF1481-11EA-48DF-8ED2-0FDBF6F9D505}" srcOrd="3" destOrd="0" presId="urn:microsoft.com/office/officeart/2005/8/layout/lProcess3"/>
    <dgm:cxn modelId="{A79E115F-D351-4301-B1BA-D1AC645FCCED}" type="presParOf" srcId="{CA13700A-F6E5-4123-BCAC-3FF3C46FC2A1}" destId="{19B20AEE-24E1-4C33-9777-7D4A8CCE5011}" srcOrd="4" destOrd="0" presId="urn:microsoft.com/office/officeart/2005/8/layout/lProcess3"/>
    <dgm:cxn modelId="{10A32AD0-897E-4861-8B05-C803FA06AA5D}" type="presParOf" srcId="{19B20AEE-24E1-4C33-9777-7D4A8CCE5011}" destId="{EAE324D7-B65B-4C7F-B044-D8F7D03DB6C6}" srcOrd="0" destOrd="0" presId="urn:microsoft.com/office/officeart/2005/8/layout/lProcess3"/>
    <dgm:cxn modelId="{32216BE4-485F-4CB1-8F8E-FA6133015EDF}" type="presParOf" srcId="{19B20AEE-24E1-4C33-9777-7D4A8CCE5011}" destId="{F207B3E6-41D3-4A11-8CB4-7F5420D84E79}" srcOrd="1" destOrd="0" presId="urn:microsoft.com/office/officeart/2005/8/layout/lProcess3"/>
    <dgm:cxn modelId="{60E6F7A7-C4A4-4331-A7F2-2E6B6CA40ADA}" type="presParOf" srcId="{19B20AEE-24E1-4C33-9777-7D4A8CCE5011}" destId="{A3A2E852-BB42-44FE-97A4-4C1CBBEA2AC3}" srcOrd="2" destOrd="0" presId="urn:microsoft.com/office/officeart/2005/8/layout/lProcess3"/>
    <dgm:cxn modelId="{D48496B5-A156-4478-97BF-741FBF32A1D6}" type="presParOf" srcId="{CA13700A-F6E5-4123-BCAC-3FF3C46FC2A1}" destId="{FD3D82C2-EF6B-44EA-882C-0133D84080D7}" srcOrd="5" destOrd="0" presId="urn:microsoft.com/office/officeart/2005/8/layout/lProcess3"/>
    <dgm:cxn modelId="{5015D7A6-9A4F-4A80-B8C4-01A370D1E30F}" type="presParOf" srcId="{CA13700A-F6E5-4123-BCAC-3FF3C46FC2A1}" destId="{FD43E8A7-4975-4A7A-9FA6-FDB9B02276B1}" srcOrd="6" destOrd="0" presId="urn:microsoft.com/office/officeart/2005/8/layout/lProcess3"/>
    <dgm:cxn modelId="{6494AB93-1079-4429-9B7A-A3218D785ABD}" type="presParOf" srcId="{FD43E8A7-4975-4A7A-9FA6-FDB9B02276B1}" destId="{7E5291B9-699C-4131-947D-A569ACC5EB39}" srcOrd="0" destOrd="0" presId="urn:microsoft.com/office/officeart/2005/8/layout/lProcess3"/>
    <dgm:cxn modelId="{DA72CF55-01A7-45D0-A9A8-364783DFD891}" type="presParOf" srcId="{FD43E8A7-4975-4A7A-9FA6-FDB9B02276B1}" destId="{9E33EAEF-956A-4E8F-AAEE-3523E34BA200}" srcOrd="1" destOrd="0" presId="urn:microsoft.com/office/officeart/2005/8/layout/lProcess3"/>
    <dgm:cxn modelId="{DBC159FD-455A-4025-8818-D81D1E0B75A1}" type="presParOf" srcId="{FD43E8A7-4975-4A7A-9FA6-FDB9B02276B1}" destId="{2F893266-865B-4E71-8346-4A9D124FB966}" srcOrd="2" destOrd="0" presId="urn:microsoft.com/office/officeart/2005/8/layout/lProcess3"/>
    <dgm:cxn modelId="{05D87B7F-F401-46AA-9E9B-B27937DCB0C8}" type="presParOf" srcId="{CA13700A-F6E5-4123-BCAC-3FF3C46FC2A1}" destId="{65D2BC79-B4E3-4F8C-981F-48F7228A2519}" srcOrd="7" destOrd="0" presId="urn:microsoft.com/office/officeart/2005/8/layout/lProcess3"/>
    <dgm:cxn modelId="{269A0154-6A87-4762-9A9A-BA947F3BD4E2}" type="presParOf" srcId="{CA13700A-F6E5-4123-BCAC-3FF3C46FC2A1}" destId="{0E264F54-42E2-483D-85DB-E9F4FB6587EC}" srcOrd="8" destOrd="0" presId="urn:microsoft.com/office/officeart/2005/8/layout/lProcess3"/>
    <dgm:cxn modelId="{FBE774E1-B4D0-49F7-B58F-6153076404D7}" type="presParOf" srcId="{0E264F54-42E2-483D-85DB-E9F4FB6587EC}" destId="{AB35DEC1-786D-40EF-89F4-249E6AADB65D}" srcOrd="0" destOrd="0" presId="urn:microsoft.com/office/officeart/2005/8/layout/lProcess3"/>
    <dgm:cxn modelId="{C3F2E074-7DB2-4BCE-8942-4A540E635795}" type="presParOf" srcId="{0E264F54-42E2-483D-85DB-E9F4FB6587EC}" destId="{004452E0-523F-41E2-9468-60F1254503AD}" srcOrd="1" destOrd="0" presId="urn:microsoft.com/office/officeart/2005/8/layout/lProcess3"/>
    <dgm:cxn modelId="{E05D7B38-D68C-4F9A-AF3C-6A9A8F02544A}" type="presParOf" srcId="{0E264F54-42E2-483D-85DB-E9F4FB6587EC}" destId="{09F690B8-6027-49B6-AC94-77EDDD84CD0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E375-5C17-4339-A3FA-D3FA6515D6E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Defines an </a:t>
          </a:r>
          <a:br>
            <a:rPr lang="en-US" sz="3600" b="1" kern="1200" dirty="0" smtClean="0">
              <a:latin typeface="Tekton Pro" panose="020F0403020208020904" pitchFamily="34" charset="0"/>
            </a:rPr>
          </a:br>
          <a:r>
            <a:rPr lang="en-US" sz="3600" b="1" kern="1200" dirty="0" smtClean="0">
              <a:latin typeface="Tekton Pro" panose="020F0403020208020904" pitchFamily="34" charset="0"/>
            </a:rPr>
            <a:t>Angular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1637"/>
        <a:ext cx="3455789" cy="2073473"/>
      </dsp:txXfrm>
    </dsp:sp>
    <dsp:sp modelId="{CE64252B-ED48-403D-9A0F-1BF0F6007C96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component code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287589" y="1637"/>
        <a:ext cx="3455789" cy="2073473"/>
      </dsp:txXfrm>
    </dsp:sp>
    <dsp:sp modelId="{63A0A731-DC9C-4CBD-B7A5-B2D14FCF69E1}">
      <dsp:nvSpPr>
        <dsp:cNvPr id="0" name=""/>
        <dsp:cNvSpPr/>
      </dsp:nvSpPr>
      <dsp:spPr>
        <a:xfrm>
          <a:off x="486221" y="2420689"/>
          <a:ext cx="3455789" cy="2073473"/>
        </a:xfrm>
        <a:prstGeom prst="rect">
          <a:avLst/>
        </a:prstGeom>
        <a:solidFill>
          <a:srgbClr val="537A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Tracks the dependencies for the component</a:t>
          </a:r>
          <a:endParaRPr lang="en-US" sz="3600" kern="1200" dirty="0">
            <a:latin typeface="Tekton Pro" panose="020F0403020208020904" pitchFamily="34" charset="0"/>
          </a:endParaRPr>
        </a:p>
      </dsp:txBody>
      <dsp:txXfrm>
        <a:off x="486221" y="2420689"/>
        <a:ext cx="3455789" cy="2073473"/>
      </dsp:txXfrm>
    </dsp:sp>
    <dsp:sp modelId="{1449BE35-8F26-42A5-9646-D823E8A188C4}">
      <dsp:nvSpPr>
        <dsp:cNvPr id="0" name=""/>
        <dsp:cNvSpPr/>
      </dsp:nvSpPr>
      <dsp:spPr>
        <a:xfrm>
          <a:off x="4287589" y="2420689"/>
          <a:ext cx="3455789" cy="2073473"/>
        </a:xfrm>
        <a:prstGeom prst="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ekton Pro" panose="020F0403020208020904" pitchFamily="34" charset="0"/>
            </a:rPr>
            <a:t>Keeps the application modularized</a:t>
          </a:r>
          <a:endParaRPr lang="en-US" sz="3600" b="1" kern="1200" dirty="0">
            <a:latin typeface="Tekton Pro" panose="020F0403020208020904" pitchFamily="34" charset="0"/>
          </a:endParaRPr>
        </a:p>
      </dsp:txBody>
      <dsp:txXfrm>
        <a:off x="4287589" y="2420689"/>
        <a:ext cx="3455789" cy="20734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324D7-B65B-4C7F-B044-D8F7D03DB6C6}">
      <dsp:nvSpPr>
        <dsp:cNvPr id="0" name=""/>
        <dsp:cNvSpPr/>
      </dsp:nvSpPr>
      <dsp:spPr>
        <a:xfrm>
          <a:off x="506" y="1166546"/>
          <a:ext cx="3203214" cy="1281285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$touched</a:t>
          </a:r>
          <a:endParaRPr lang="en-US" sz="27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1166546"/>
        <a:ext cx="1921929" cy="1281285"/>
      </dsp:txXfrm>
    </dsp:sp>
    <dsp:sp modelId="{A3A2E852-BB42-44FE-97A4-4C1CBBEA2AC3}">
      <dsp:nvSpPr>
        <dsp:cNvPr id="0" name=""/>
        <dsp:cNvSpPr/>
      </dsp:nvSpPr>
      <dsp:spPr>
        <a:xfrm>
          <a:off x="2787302" y="1275455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was "touched" (on 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1275455"/>
        <a:ext cx="5753676" cy="1063467"/>
      </dsp:txXfrm>
    </dsp:sp>
    <dsp:sp modelId="{7E5291B9-699C-4131-947D-A569ACC5EB39}">
      <dsp:nvSpPr>
        <dsp:cNvPr id="0" name=""/>
        <dsp:cNvSpPr/>
      </dsp:nvSpPr>
      <dsp:spPr>
        <a:xfrm>
          <a:off x="506" y="2627212"/>
          <a:ext cx="3203214" cy="1281285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$untouched</a:t>
          </a:r>
          <a:endParaRPr lang="en-US" sz="27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641149" y="2627212"/>
        <a:ext cx="1921929" cy="1281285"/>
      </dsp:txXfrm>
    </dsp:sp>
    <dsp:sp modelId="{2F893266-865B-4E71-8346-4A9D124FB966}">
      <dsp:nvSpPr>
        <dsp:cNvPr id="0" name=""/>
        <dsp:cNvSpPr/>
      </dsp:nvSpPr>
      <dsp:spPr>
        <a:xfrm>
          <a:off x="2787302" y="2736121"/>
          <a:ext cx="6817143" cy="1063467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Control never "touched" (blur)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319036" y="2736121"/>
        <a:ext cx="5753676" cy="10634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316E-3469-4C74-B19E-F17A2202DB52}">
      <dsp:nvSpPr>
        <dsp:cNvPr id="0" name=""/>
        <dsp:cNvSpPr/>
      </dsp:nvSpPr>
      <dsp:spPr>
        <a:xfrm>
          <a:off x="3488" y="40566"/>
          <a:ext cx="3401666" cy="662400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Requires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488" y="40566"/>
        <a:ext cx="3401666" cy="662400"/>
      </dsp:txXfrm>
    </dsp:sp>
    <dsp:sp modelId="{52AEABC5-2C91-4CDA-8354-112622B11161}">
      <dsp:nvSpPr>
        <dsp:cNvPr id="0" name=""/>
        <dsp:cNvSpPr/>
      </dsp:nvSpPr>
      <dsp:spPr>
        <a:xfrm>
          <a:off x="3488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angular-messages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ngMessages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488" y="702966"/>
        <a:ext cx="3401666" cy="1641509"/>
      </dsp:txXfrm>
    </dsp:sp>
    <dsp:sp modelId="{7FE794A1-6CE6-4B5B-B901-2DBBCE1C2E7C}">
      <dsp:nvSpPr>
        <dsp:cNvPr id="0" name=""/>
        <dsp:cNvSpPr/>
      </dsp:nvSpPr>
      <dsp:spPr>
        <a:xfrm>
          <a:off x="3881389" y="40566"/>
          <a:ext cx="3401666" cy="662400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rgbClr val="9BBB59">
              <a:hueOff val="5625132"/>
              <a:satOff val="-8440"/>
              <a:lumOff val="-137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ng-Messages</a:t>
          </a:r>
          <a:endParaRPr lang="en-US" sz="23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81389" y="40566"/>
        <a:ext cx="3401666" cy="662400"/>
      </dsp:txXfrm>
    </dsp:sp>
    <dsp:sp modelId="{3ED8810D-9E1A-4CBA-A44C-6E02E19276B7}">
      <dsp:nvSpPr>
        <dsp:cNvPr id="0" name=""/>
        <dsp:cNvSpPr/>
      </dsp:nvSpPr>
      <dsp:spPr>
        <a:xfrm>
          <a:off x="38813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Shows or hides messages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Similar </a:t>
          </a: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to a switch or case statement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3881389" y="702966"/>
        <a:ext cx="3401666" cy="1641509"/>
      </dsp:txXfrm>
    </dsp:sp>
    <dsp:sp modelId="{199BF9B5-F6B1-49EC-84F9-B4A137063F2A}">
      <dsp:nvSpPr>
        <dsp:cNvPr id="0" name=""/>
        <dsp:cNvSpPr/>
      </dsp:nvSpPr>
      <dsp:spPr>
        <a:xfrm>
          <a:off x="7759289" y="40566"/>
          <a:ext cx="3401666" cy="662400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ng-Message</a:t>
          </a:r>
          <a:endParaRPr lang="en-US" sz="23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59289" y="40566"/>
        <a:ext cx="3401666" cy="662400"/>
      </dsp:txXfrm>
    </dsp:sp>
    <dsp:sp modelId="{B739472C-1D20-44F3-87E4-37BFEB08884A}">
      <dsp:nvSpPr>
        <dsp:cNvPr id="0" name=""/>
        <dsp:cNvSpPr/>
      </dsp:nvSpPr>
      <dsp:spPr>
        <a:xfrm>
          <a:off x="7759289" y="702966"/>
          <a:ext cx="3401666" cy="1641509"/>
        </a:xfrm>
        <a:prstGeom prst="rect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Defines specific cases</a:t>
          </a:r>
          <a:endParaRPr lang="en-US" sz="2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7759289" y="702966"/>
        <a:ext cx="3401666" cy="1641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DA17-09FF-4288-A789-711424908329}">
      <dsp:nvSpPr>
        <dsp:cNvPr id="0" name=""/>
        <dsp:cNvSpPr/>
      </dsp:nvSpPr>
      <dsp:spPr>
        <a:xfrm>
          <a:off x="0" y="591449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Movies</a:t>
          </a:r>
          <a:endParaRPr lang="en-US" sz="3600" kern="1200" dirty="0"/>
        </a:p>
      </dsp:txBody>
      <dsp:txXfrm>
        <a:off x="0" y="591449"/>
        <a:ext cx="8229600" cy="1559250"/>
      </dsp:txXfrm>
    </dsp:sp>
    <dsp:sp modelId="{0081B715-FF13-4111-9C56-32135BB8114E}">
      <dsp:nvSpPr>
        <dsp:cNvPr id="0" name=""/>
        <dsp:cNvSpPr/>
      </dsp:nvSpPr>
      <dsp:spPr>
        <a:xfrm>
          <a:off x="411480" y="60089"/>
          <a:ext cx="5760720" cy="10627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Defines the Model</a:t>
          </a:r>
          <a:endParaRPr lang="en-US" sz="3600" kern="1200" dirty="0"/>
        </a:p>
      </dsp:txBody>
      <dsp:txXfrm>
        <a:off x="463358" y="111967"/>
        <a:ext cx="5656964" cy="958964"/>
      </dsp:txXfrm>
    </dsp:sp>
    <dsp:sp modelId="{C223E7A1-26AC-456D-BBC7-DF20DBC71E6C}">
      <dsp:nvSpPr>
        <dsp:cNvPr id="0" name=""/>
        <dsp:cNvSpPr/>
      </dsp:nvSpPr>
      <dsp:spPr>
        <a:xfrm>
          <a:off x="0" y="2876460"/>
          <a:ext cx="8229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49808" rIns="638708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Hide/Show Images</a:t>
          </a:r>
          <a:endParaRPr lang="en-US" sz="3600" kern="1200" dirty="0"/>
        </a:p>
      </dsp:txBody>
      <dsp:txXfrm>
        <a:off x="0" y="2876460"/>
        <a:ext cx="8229600" cy="1559250"/>
      </dsp:txXfrm>
    </dsp:sp>
    <dsp:sp modelId="{BC93F66D-EDC3-49B9-BDEE-FCCAA903E96E}">
      <dsp:nvSpPr>
        <dsp:cNvPr id="0" name=""/>
        <dsp:cNvSpPr/>
      </dsp:nvSpPr>
      <dsp:spPr>
        <a:xfrm>
          <a:off x="411480" y="2345100"/>
          <a:ext cx="5760720" cy="1062720"/>
        </a:xfrm>
        <a:prstGeom prst="roundRect">
          <a:avLst/>
        </a:prstGeom>
        <a:solidFill>
          <a:srgbClr val="4682C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Implements Methods</a:t>
          </a:r>
          <a:endParaRPr lang="en-US" sz="3600" kern="1200" dirty="0"/>
        </a:p>
      </dsp:txBody>
      <dsp:txXfrm>
        <a:off x="463358" y="2396978"/>
        <a:ext cx="56569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5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5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40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8705"/>
          <a:ext cx="7467600" cy="136422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$http</a:t>
          </a:r>
          <a:endParaRPr lang="en-US" sz="5300" kern="1200"/>
        </a:p>
      </dsp:txBody>
      <dsp:txXfrm>
        <a:off x="66596" y="75301"/>
        <a:ext cx="7334408" cy="1231028"/>
      </dsp:txXfrm>
    </dsp:sp>
    <dsp:sp modelId="{0C57AE3A-1588-4246-AE56-8762D6A6A331}">
      <dsp:nvSpPr>
        <dsp:cNvPr id="0" name=""/>
        <dsp:cNvSpPr/>
      </dsp:nvSpPr>
      <dsp:spPr>
        <a:xfrm>
          <a:off x="0" y="1525565"/>
          <a:ext cx="7467600" cy="136422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$resource</a:t>
          </a:r>
          <a:endParaRPr lang="en-US" sz="5300" kern="1200" dirty="0"/>
        </a:p>
      </dsp:txBody>
      <dsp:txXfrm>
        <a:off x="66596" y="1592161"/>
        <a:ext cx="7334408" cy="1231028"/>
      </dsp:txXfrm>
    </dsp:sp>
    <dsp:sp modelId="{B9C2DB95-80E2-498D-986F-95793496AC79}">
      <dsp:nvSpPr>
        <dsp:cNvPr id="0" name=""/>
        <dsp:cNvSpPr/>
      </dsp:nvSpPr>
      <dsp:spPr>
        <a:xfrm>
          <a:off x="0" y="3042425"/>
          <a:ext cx="7467600" cy="136422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$</a:t>
          </a:r>
          <a:r>
            <a:rPr lang="en-US" sz="5300" kern="1200" dirty="0" err="1" smtClean="0"/>
            <a:t>httpBackend</a:t>
          </a:r>
          <a:endParaRPr lang="en-US" sz="5300" kern="1200" dirty="0"/>
        </a:p>
      </dsp:txBody>
      <dsp:txXfrm>
        <a:off x="66596" y="3109021"/>
        <a:ext cx="7334408" cy="12310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DF24-F0A9-44CE-A790-1D4A72F2725F}">
      <dsp:nvSpPr>
        <dsp:cNvPr id="0" name=""/>
        <dsp:cNvSpPr/>
      </dsp:nvSpPr>
      <dsp:spPr>
        <a:xfrm rot="5400000">
          <a:off x="380931" y="2184472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1BE-45DC-4257-81EB-5CF3C4ACAA5A}">
      <dsp:nvSpPr>
        <dsp:cNvPr id="0" name=""/>
        <dsp:cNvSpPr/>
      </dsp:nvSpPr>
      <dsp:spPr>
        <a:xfrm>
          <a:off x="189756" y="2753870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3927" y="2798041"/>
        <a:ext cx="1632146" cy="1419767"/>
      </dsp:txXfrm>
    </dsp:sp>
    <dsp:sp modelId="{7448B0B1-FC78-44F4-98B4-71572A0E7CAC}">
      <dsp:nvSpPr>
        <dsp:cNvPr id="0" name=""/>
        <dsp:cNvSpPr/>
      </dsp:nvSpPr>
      <dsp:spPr>
        <a:xfrm>
          <a:off x="1585624" y="204417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697732"/>
            <a:satOff val="6216"/>
            <a:lumOff val="-196"/>
            <a:alphaOff val="0"/>
          </a:schemeClr>
        </a:solidFill>
        <a:ln w="25400" cap="flat" cmpd="sng" algn="ctr">
          <a:solidFill>
            <a:schemeClr val="accent5">
              <a:hueOff val="-697732"/>
              <a:satOff val="621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25EA-D878-432A-9560-1A7E2C126F37}">
      <dsp:nvSpPr>
        <dsp:cNvPr id="0" name=""/>
        <dsp:cNvSpPr/>
      </dsp:nvSpPr>
      <dsp:spPr>
        <a:xfrm rot="5400000">
          <a:off x="2487145" y="166328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395463"/>
            <a:satOff val="12432"/>
            <a:lumOff val="-392"/>
            <a:alphaOff val="0"/>
          </a:schemeClr>
        </a:solidFill>
        <a:ln w="25400" cap="flat" cmpd="sng" algn="ctr">
          <a:solidFill>
            <a:schemeClr val="accent5">
              <a:hueOff val="-1395463"/>
              <a:satOff val="1243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46F-233B-428A-8D17-3946494AE280}">
      <dsp:nvSpPr>
        <dsp:cNvPr id="0" name=""/>
        <dsp:cNvSpPr/>
      </dsp:nvSpPr>
      <dsp:spPr>
        <a:xfrm>
          <a:off x="2295970" y="2232685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2340141" y="2276856"/>
        <a:ext cx="1632146" cy="1419767"/>
      </dsp:txXfrm>
    </dsp:sp>
    <dsp:sp modelId="{368D2BEE-717A-4861-B6A4-0A03404BF303}">
      <dsp:nvSpPr>
        <dsp:cNvPr id="0" name=""/>
        <dsp:cNvSpPr/>
      </dsp:nvSpPr>
      <dsp:spPr>
        <a:xfrm>
          <a:off x="3691838" y="1522987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2093194"/>
            <a:satOff val="18648"/>
            <a:lumOff val="-588"/>
            <a:alphaOff val="0"/>
          </a:schemeClr>
        </a:solidFill>
        <a:ln w="25400" cap="flat" cmpd="sng" algn="ctr">
          <a:solidFill>
            <a:schemeClr val="accent5">
              <a:hueOff val="-2093194"/>
              <a:satOff val="1864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CEB3-1FFA-4933-B640-D83BBB29AAC5}">
      <dsp:nvSpPr>
        <dsp:cNvPr id="0" name=""/>
        <dsp:cNvSpPr/>
      </dsp:nvSpPr>
      <dsp:spPr>
        <a:xfrm rot="5400000">
          <a:off x="4593359" y="1142103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790926"/>
            <a:satOff val="24864"/>
            <a:lumOff val="-784"/>
            <a:alphaOff val="0"/>
          </a:schemeClr>
        </a:solidFill>
        <a:ln w="25400" cap="flat" cmpd="sng" algn="ctr">
          <a:solidFill>
            <a:schemeClr val="accent5">
              <a:hueOff val="-2790926"/>
              <a:satOff val="24864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C094-D02C-4120-8F66-D31435662DD2}">
      <dsp:nvSpPr>
        <dsp:cNvPr id="0" name=""/>
        <dsp:cNvSpPr/>
      </dsp:nvSpPr>
      <dsp:spPr>
        <a:xfrm>
          <a:off x="4402184" y="1711501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Myriad Pro"/>
              <a:ea typeface="+mn-ea"/>
              <a:cs typeface="+mn-cs"/>
            </a:rPr>
            <a:t>Set up static data</a:t>
          </a:r>
          <a:endParaRPr lang="en-US" sz="1800" kern="1200" dirty="0">
            <a:latin typeface="Myriad Pro"/>
            <a:ea typeface="+mn-ea"/>
            <a:cs typeface="+mn-cs"/>
          </a:endParaRPr>
        </a:p>
      </dsp:txBody>
      <dsp:txXfrm>
        <a:off x="4446355" y="1755672"/>
        <a:ext cx="1632146" cy="1419767"/>
      </dsp:txXfrm>
    </dsp:sp>
    <dsp:sp modelId="{42D5FD17-C8E2-4287-B24D-33B91CD13F32}">
      <dsp:nvSpPr>
        <dsp:cNvPr id="0" name=""/>
        <dsp:cNvSpPr/>
      </dsp:nvSpPr>
      <dsp:spPr>
        <a:xfrm>
          <a:off x="5798052" y="100180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3488657"/>
            <a:satOff val="31080"/>
            <a:lumOff val="-980"/>
            <a:alphaOff val="0"/>
          </a:schemeClr>
        </a:solidFill>
        <a:ln w="25400" cap="flat" cmpd="sng" algn="ctr">
          <a:solidFill>
            <a:schemeClr val="accent5">
              <a:hueOff val="-3488657"/>
              <a:satOff val="3108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3DD8E-22B1-4C26-A0E1-E92C6241260D}">
      <dsp:nvSpPr>
        <dsp:cNvPr id="0" name=""/>
        <dsp:cNvSpPr/>
      </dsp:nvSpPr>
      <dsp:spPr>
        <a:xfrm rot="5400000">
          <a:off x="6699573" y="62091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186389"/>
            <a:satOff val="37296"/>
            <a:lumOff val="-1176"/>
            <a:alphaOff val="0"/>
          </a:schemeClr>
        </a:solidFill>
        <a:ln w="25400" cap="flat" cmpd="sng" algn="ctr">
          <a:solidFill>
            <a:schemeClr val="accent5">
              <a:hueOff val="-4186389"/>
              <a:satOff val="3729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B22A6-DD68-4F74-85A5-5393121D98BA}">
      <dsp:nvSpPr>
        <dsp:cNvPr id="0" name=""/>
        <dsp:cNvSpPr/>
      </dsp:nvSpPr>
      <dsp:spPr>
        <a:xfrm>
          <a:off x="6508398" y="1190316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sz="1800" b="1" kern="1200" dirty="0">
            <a:latin typeface="Myriad Pro"/>
            <a:ea typeface="+mn-ea"/>
            <a:cs typeface="+mn-cs"/>
          </a:endParaRPr>
        </a:p>
      </dsp:txBody>
      <dsp:txXfrm>
        <a:off x="6552569" y="1234487"/>
        <a:ext cx="1632146" cy="14197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177A4-8C52-4C30-8B0F-2D08500DEDEE}">
      <dsp:nvSpPr>
        <dsp:cNvPr id="0" name=""/>
        <dsp:cNvSpPr/>
      </dsp:nvSpPr>
      <dsp:spPr>
        <a:xfrm>
          <a:off x="2072312" y="130"/>
          <a:ext cx="3384264" cy="20305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Ensure the form has a name</a:t>
          </a:r>
          <a:endParaRPr lang="en-US" sz="3800" kern="1200" dirty="0"/>
        </a:p>
      </dsp:txBody>
      <dsp:txXfrm>
        <a:off x="2072312" y="130"/>
        <a:ext cx="3384264" cy="2030558"/>
      </dsp:txXfrm>
    </dsp:sp>
    <dsp:sp modelId="{744EE51D-B00A-47CB-9646-6920D3B61133}">
      <dsp:nvSpPr>
        <dsp:cNvPr id="0" name=""/>
        <dsp:cNvSpPr/>
      </dsp:nvSpPr>
      <dsp:spPr>
        <a:xfrm>
          <a:off x="5795003" y="130"/>
          <a:ext cx="3384264" cy="2030558"/>
        </a:xfrm>
        <a:prstGeom prst="rect">
          <a:avLst/>
        </a:prstGeom>
        <a:solidFill>
          <a:schemeClr val="accent3">
            <a:hueOff val="-6479225"/>
            <a:satOff val="19008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Set the </a:t>
          </a:r>
          <a:r>
            <a:rPr lang="en-US" sz="3800" b="1" kern="1200" dirty="0" err="1" smtClean="0"/>
            <a:t>novalidate</a:t>
          </a:r>
          <a:r>
            <a:rPr lang="en-US" sz="3800" b="1" kern="1200" smtClean="0"/>
            <a:t> attribute</a:t>
          </a:r>
          <a:endParaRPr lang="en-US" sz="3800" b="1" kern="1200" dirty="0"/>
        </a:p>
      </dsp:txBody>
      <dsp:txXfrm>
        <a:off x="5795003" y="130"/>
        <a:ext cx="3384264" cy="20305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330EB-05D5-4B19-8551-9C7C776D44AD}">
      <dsp:nvSpPr>
        <dsp:cNvPr id="0" name=""/>
        <dsp:cNvSpPr/>
      </dsp:nvSpPr>
      <dsp:spPr>
        <a:xfrm>
          <a:off x="0" y="97889"/>
          <a:ext cx="3536865" cy="212211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ngClass</a:t>
          </a: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 Directive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0" y="97889"/>
        <a:ext cx="3536865" cy="2122119"/>
      </dsp:txXfrm>
    </dsp:sp>
    <dsp:sp modelId="{5DDCC980-AAE2-4F7E-BF8F-AF3B060BF768}">
      <dsp:nvSpPr>
        <dsp:cNvPr id="0" name=""/>
        <dsp:cNvSpPr/>
      </dsp:nvSpPr>
      <dsp:spPr>
        <a:xfrm>
          <a:off x="3890552" y="97889"/>
          <a:ext cx="3536865" cy="2122119"/>
        </a:xfrm>
        <a:prstGeom prst="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Bootstrap Style</a:t>
          </a:r>
          <a:endParaRPr lang="en-US" sz="42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3890552" y="97889"/>
        <a:ext cx="3536865" cy="2122119"/>
      </dsp:txXfrm>
    </dsp:sp>
    <dsp:sp modelId="{A3BD71EF-7A09-4EF1-B34B-004CA3BD6F11}">
      <dsp:nvSpPr>
        <dsp:cNvPr id="0" name=""/>
        <dsp:cNvSpPr/>
      </dsp:nvSpPr>
      <dsp:spPr>
        <a:xfrm>
          <a:off x="7781104" y="97889"/>
          <a:ext cx="3536865" cy="2122119"/>
        </a:xfrm>
        <a:prstGeom prst="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Angular Validation States</a:t>
          </a:r>
          <a:endParaRPr lang="en-US" sz="42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781104" y="97889"/>
        <a:ext cx="3536865" cy="21221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79FD9-D5D7-41DC-A4AA-45FF96D0163D}">
      <dsp:nvSpPr>
        <dsp:cNvPr id="0" name=""/>
        <dsp:cNvSpPr/>
      </dsp:nvSpPr>
      <dsp:spPr>
        <a:xfrm>
          <a:off x="2083169" y="687"/>
          <a:ext cx="2281325" cy="912530"/>
        </a:xfrm>
        <a:prstGeom prst="chevron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$pristine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687"/>
        <a:ext cx="1368795" cy="912530"/>
      </dsp:txXfrm>
    </dsp:sp>
    <dsp:sp modelId="{3ACC3C01-3912-43D8-AFCB-B8D77D68296D}">
      <dsp:nvSpPr>
        <dsp:cNvPr id="0" name=""/>
        <dsp:cNvSpPr/>
      </dsp:nvSpPr>
      <dsp:spPr>
        <a:xfrm>
          <a:off x="4067922" y="78253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not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78253"/>
        <a:ext cx="4097761" cy="757400"/>
      </dsp:txXfrm>
    </dsp:sp>
    <dsp:sp modelId="{B526E466-B7EC-4121-8942-3A0DB40A22AA}">
      <dsp:nvSpPr>
        <dsp:cNvPr id="0" name=""/>
        <dsp:cNvSpPr/>
      </dsp:nvSpPr>
      <dsp:spPr>
        <a:xfrm>
          <a:off x="2083169" y="1040972"/>
          <a:ext cx="2281325" cy="912530"/>
        </a:xfrm>
        <a:prstGeom prst="chevron">
          <a:avLst/>
        </a:prstGeom>
        <a:solidFill>
          <a:srgbClr val="9BBB59">
            <a:hueOff val="2812566"/>
            <a:satOff val="-4220"/>
            <a:lumOff val="-686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$dirty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1040972"/>
        <a:ext cx="1368795" cy="912530"/>
      </dsp:txXfrm>
    </dsp:sp>
    <dsp:sp modelId="{41804AC3-571D-43B7-9B5A-5FE845E002B0}">
      <dsp:nvSpPr>
        <dsp:cNvPr id="0" name=""/>
        <dsp:cNvSpPr/>
      </dsp:nvSpPr>
      <dsp:spPr>
        <a:xfrm>
          <a:off x="4067922" y="1118537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2679213"/>
            <a:satOff val="-3448"/>
            <a:lumOff val="-269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has been changed</a:t>
          </a:r>
          <a:endParaRPr lang="en-US" sz="26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1118537"/>
        <a:ext cx="4097761" cy="757400"/>
      </dsp:txXfrm>
    </dsp:sp>
    <dsp:sp modelId="{EAE324D7-B65B-4C7F-B044-D8F7D03DB6C6}">
      <dsp:nvSpPr>
        <dsp:cNvPr id="0" name=""/>
        <dsp:cNvSpPr/>
      </dsp:nvSpPr>
      <dsp:spPr>
        <a:xfrm>
          <a:off x="2083169" y="2081256"/>
          <a:ext cx="2281325" cy="912530"/>
        </a:xfrm>
        <a:prstGeom prst="chevron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$valid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2081256"/>
        <a:ext cx="1368795" cy="912530"/>
      </dsp:txXfrm>
    </dsp:sp>
    <dsp:sp modelId="{A3A2E852-BB42-44FE-97A4-4C1CBBEA2AC3}">
      <dsp:nvSpPr>
        <dsp:cNvPr id="0" name=""/>
        <dsp:cNvSpPr/>
      </dsp:nvSpPr>
      <dsp:spPr>
        <a:xfrm>
          <a:off x="4067922" y="2158821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5358427"/>
            <a:satOff val="-6896"/>
            <a:lumOff val="-537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2158821"/>
        <a:ext cx="4097761" cy="757400"/>
      </dsp:txXfrm>
    </dsp:sp>
    <dsp:sp modelId="{7E5291B9-699C-4131-947D-A569ACC5EB39}">
      <dsp:nvSpPr>
        <dsp:cNvPr id="0" name=""/>
        <dsp:cNvSpPr/>
      </dsp:nvSpPr>
      <dsp:spPr>
        <a:xfrm>
          <a:off x="2083169" y="3121541"/>
          <a:ext cx="2281325" cy="912530"/>
        </a:xfrm>
        <a:prstGeom prst="chevron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$invalid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3121541"/>
        <a:ext cx="1368795" cy="912530"/>
      </dsp:txXfrm>
    </dsp:sp>
    <dsp:sp modelId="{2F893266-865B-4E71-8346-4A9D124FB966}">
      <dsp:nvSpPr>
        <dsp:cNvPr id="0" name=""/>
        <dsp:cNvSpPr/>
      </dsp:nvSpPr>
      <dsp:spPr>
        <a:xfrm>
          <a:off x="4067922" y="3199106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8037640"/>
            <a:satOff val="-10345"/>
            <a:lumOff val="-806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Value is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3199106"/>
        <a:ext cx="4097761" cy="757400"/>
      </dsp:txXfrm>
    </dsp:sp>
    <dsp:sp modelId="{AB35DEC1-786D-40EF-89F4-249E6AADB65D}">
      <dsp:nvSpPr>
        <dsp:cNvPr id="0" name=""/>
        <dsp:cNvSpPr/>
      </dsp:nvSpPr>
      <dsp:spPr>
        <a:xfrm>
          <a:off x="2083169" y="4161825"/>
          <a:ext cx="2281325" cy="912530"/>
        </a:xfrm>
        <a:prstGeom prst="chevron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$error</a:t>
          </a:r>
          <a:endParaRPr lang="en-US" sz="260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539434" y="4161825"/>
        <a:ext cx="1368795" cy="912530"/>
      </dsp:txXfrm>
    </dsp:sp>
    <dsp:sp modelId="{09F690B8-6027-49B6-AC94-77EDDD84CD00}">
      <dsp:nvSpPr>
        <dsp:cNvPr id="0" name=""/>
        <dsp:cNvSpPr/>
      </dsp:nvSpPr>
      <dsp:spPr>
        <a:xfrm>
          <a:off x="4067922" y="4239390"/>
          <a:ext cx="4855161" cy="757400"/>
        </a:xfrm>
        <a:prstGeom prst="chevron">
          <a:avLst/>
        </a:prstGeom>
        <a:solidFill>
          <a:srgbClr val="9BBB59">
            <a:tint val="40000"/>
            <a:alpha val="90000"/>
            <a:hueOff val="10716854"/>
            <a:satOff val="-13793"/>
            <a:lumOff val="-1075"/>
            <a:alphaOff val="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yriad Pro"/>
              <a:ea typeface="+mn-ea"/>
              <a:cs typeface="+mn-cs"/>
            </a:rPr>
            <a:t>All validations and whether they are valid or invalid</a:t>
          </a:r>
          <a:endParaRPr lang="en-US" sz="2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sp:txBody>
      <dsp:txXfrm>
        <a:off x="4446622" y="4239390"/>
        <a:ext cx="4097761" cy="75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AngularUI</a:t>
            </a:r>
            <a:r>
              <a:rPr lang="en-US" dirty="0" smtClean="0"/>
              <a:t> if</a:t>
            </a:r>
            <a:r>
              <a:rPr lang="en-US" baseline="0" dirty="0" smtClean="0"/>
              <a:t> time permits.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the hash tags?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07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the validation of the form.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validation.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8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3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1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HTML</a:t>
            </a:r>
          </a:p>
          <a:p>
            <a:r>
              <a:rPr lang="en-US" dirty="0" smtClean="0"/>
              <a:t>Name is used by Angular</a:t>
            </a:r>
          </a:p>
          <a:p>
            <a:r>
              <a:rPr lang="en-US" dirty="0" smtClean="0"/>
              <a:t>Id is used for matching with the label.</a:t>
            </a:r>
          </a:p>
          <a:p>
            <a:r>
              <a:rPr lang="en-US" dirty="0" smtClean="0"/>
              <a:t>How do you get data onto the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3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does not look very nice!</a:t>
            </a:r>
          </a:p>
          <a:p>
            <a:r>
              <a:rPr lang="en-US" dirty="0" smtClean="0"/>
              <a:t>Bootstrap</a:t>
            </a:r>
            <a:r>
              <a:rPr lang="en-US" baseline="0" dirty="0" smtClean="0"/>
              <a:t>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6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color change and the associated message text.</a:t>
            </a:r>
          </a:p>
          <a:p>
            <a:r>
              <a:rPr lang="en-US" baseline="0" dirty="0" smtClean="0"/>
              <a:t>Also notice that the Save button is now disabled.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02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Attribute</a:t>
            </a:r>
            <a:r>
              <a:rPr lang="en-US" baseline="0" dirty="0" smtClean="0"/>
              <a:t> (standard HTML 5 validators): </a:t>
            </a:r>
            <a:r>
              <a:rPr lang="en-US" dirty="0" smtClean="0"/>
              <a:t>email, </a:t>
            </a:r>
            <a:r>
              <a:rPr lang="en-US" dirty="0" err="1" smtClean="0"/>
              <a:t>tel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, number,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ng-</a:t>
            </a:r>
            <a:r>
              <a:rPr lang="en-US" dirty="0" err="1" smtClean="0"/>
              <a:t>minlength</a:t>
            </a:r>
            <a:r>
              <a:rPr lang="en-US" dirty="0" smtClean="0"/>
              <a:t>,</a:t>
            </a:r>
            <a:r>
              <a:rPr lang="en-US" baseline="0" dirty="0" smtClean="0"/>
              <a:t> ng-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, ng-pattern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Custom Angular Validation possible, but not covered.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Expanded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Cross-field validation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Asynchronous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ensure the control has</a:t>
            </a:r>
            <a:r>
              <a:rPr lang="en-US" baseline="0" dirty="0" smtClean="0"/>
              <a:t> a name. The validation uses the name.</a:t>
            </a:r>
          </a:p>
          <a:p>
            <a:r>
              <a:rPr lang="en-US" baseline="0" dirty="0" smtClean="0"/>
              <a:t>Second, set the desired validation attributes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ng-class defines the style class</a:t>
            </a:r>
          </a:p>
          <a:p>
            <a:r>
              <a:rPr lang="en-US" dirty="0" smtClean="0"/>
              <a:t>'has-error' is the bootstrap style</a:t>
            </a:r>
          </a:p>
          <a:p>
            <a:r>
              <a:rPr lang="en-US" dirty="0" err="1" smtClean="0"/>
              <a:t>movieForm</a:t>
            </a:r>
            <a:r>
              <a:rPr lang="en-US" dirty="0" smtClean="0"/>
              <a:t> -&gt; name of the form</a:t>
            </a:r>
          </a:p>
          <a:p>
            <a:r>
              <a:rPr lang="en-US" dirty="0" err="1" smtClean="0"/>
              <a:t>inputMovieTitle</a:t>
            </a:r>
            <a:r>
              <a:rPr lang="en-US" dirty="0" smtClean="0"/>
              <a:t> -&gt; name of the control</a:t>
            </a:r>
          </a:p>
          <a:p>
            <a:r>
              <a:rPr lang="en-US" dirty="0" smtClean="0"/>
              <a:t>$invalid -&gt; Angular</a:t>
            </a:r>
            <a:r>
              <a:rPr lang="en-US" baseline="0" dirty="0" smtClean="0"/>
              <a:t> validation state</a:t>
            </a:r>
          </a:p>
          <a:p>
            <a:r>
              <a:rPr lang="en-US" baseline="0" dirty="0" smtClean="0"/>
              <a:t>$dirty -&gt; Prevents display of the message until the user has edited the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2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7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Blur</a:t>
            </a:r>
            <a:r>
              <a:rPr lang="en-US" baseline="0" dirty="0" smtClean="0"/>
              <a:t> =&gt; lost focus</a:t>
            </a:r>
          </a:p>
          <a:p>
            <a:r>
              <a:rPr lang="en-US" baseline="0" dirty="0" smtClean="0"/>
              <a:t>Good for validation when the user enters a required field but does not change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</a:t>
            </a:r>
            <a:r>
              <a:rPr lang="en-US" dirty="0" smtClean="0"/>
              <a:t>communication with the server</a:t>
            </a:r>
            <a:r>
              <a:rPr lang="en-US" baseline="0" dirty="0" smtClean="0"/>
              <a:t> and the DOM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30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changing the style is not enough. We also want to display a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Edit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 the Add page + Validation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Notice that the Star Rating message appears immediately, before the user has a chance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Demonstrate the difference between ng-if="….required" vs "….touched"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4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6/17/2015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Forms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and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rgbClr val="595959"/>
          </a:solidFill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smtClean="0">
                <a:latin typeface="Lucida Console" panose="020B0609040504020204" pitchFamily="49" charset="0"/>
              </a:rPr>
              <a:t>form name</a:t>
            </a:r>
            <a:r>
              <a:rPr lang="en-US" dirty="0">
                <a:latin typeface="Lucida Console" panose="020B0609040504020204" pitchFamily="49" charset="0"/>
              </a:rPr>
              <a:t>="</a:t>
            </a:r>
            <a:r>
              <a:rPr lang="en-US" dirty="0" err="1">
                <a:latin typeface="Lucida Console" panose="020B0609040504020204" pitchFamily="49" charset="0"/>
              </a:rPr>
              <a:t>movieForm</a:t>
            </a:r>
            <a:r>
              <a:rPr lang="en-US" dirty="0" smtClean="0">
                <a:latin typeface="Lucida Console" panose="020B0609040504020204" pitchFamily="49" charset="0"/>
              </a:rPr>
              <a:t>"&gt;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&lt;</a:t>
            </a:r>
            <a:r>
              <a:rPr lang="en-US" dirty="0">
                <a:latin typeface="Lucida Console" panose="020B0609040504020204" pitchFamily="49" charset="0"/>
              </a:rPr>
              <a:t>legend&gt;Edit Movie Information&lt;/legend&gt;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&lt;/</a:t>
            </a:r>
            <a:r>
              <a:rPr lang="en-US" dirty="0" err="1">
                <a:latin typeface="Lucida Console" panose="020B0609040504020204" pitchFamily="49" charset="0"/>
              </a:rPr>
              <a:t>fieldset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&lt;/form</a:t>
            </a:r>
            <a:r>
              <a:rPr lang="en-US" dirty="0" smtClean="0">
                <a:latin typeface="Lucida Console" panose="020B0609040504020204" pitchFamily="49" charset="0"/>
              </a:rPr>
              <a:t>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It's just HTML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Controls to a 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789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</a:p>
          <a:p>
            <a:pPr lvl="1"/>
            <a:r>
              <a:rPr lang="en-US" dirty="0" smtClean="0"/>
              <a:t>View is the projection of the model</a:t>
            </a:r>
          </a:p>
          <a:p>
            <a:pPr lvl="1"/>
            <a:r>
              <a:rPr lang="en-US" dirty="0" smtClean="0"/>
              <a:t>When the model changes, the view reflects the change</a:t>
            </a:r>
          </a:p>
          <a:p>
            <a:r>
              <a:rPr lang="en-US" dirty="0" smtClean="0"/>
              <a:t>Two-Way Binding</a:t>
            </a:r>
          </a:p>
          <a:p>
            <a:pPr lvl="1"/>
            <a:r>
              <a:rPr lang="en-US" dirty="0" smtClean="0"/>
              <a:t>View and model data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MovieListCtrl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6508" y="5546509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&lt;/div&gt;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0810" y="3270957"/>
            <a:ext cx="3936380" cy="2190307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Binding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{{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5229922" y="4081346"/>
            <a:ext cx="2149856" cy="27187"/>
          </a:xfrm>
          <a:prstGeom prst="straightConnector1">
            <a:avLst/>
          </a:prstGeom>
          <a:noFill/>
          <a:ln w="38100" cap="rnd" cmpd="sng" algn="ctr">
            <a:solidFill>
              <a:srgbClr val="1F497D">
                <a:lumMod val="2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1504611" y="2830529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Lucida Console" pitchFamily="49" charset="0"/>
              </a:rPr>
              <a:t>&lt;div&gt;</a:t>
            </a:r>
            <a:endParaRPr lang="en-US" sz="2400" dirty="0">
              <a:solidFill>
                <a:prstClr val="white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47494" y="1261404"/>
            <a:ext cx="10470994" cy="5385736"/>
          </a:xfrm>
          <a:prstGeom prst="roundRect">
            <a:avLst/>
          </a:prstGeom>
          <a:solidFill>
            <a:srgbClr val="EEECE1">
              <a:lumMod val="75000"/>
            </a:srgbClr>
          </a:solidFill>
          <a:ln w="25400" cap="rnd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tIns="9144" bIns="9144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movieHunter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42567" y="2159375"/>
            <a:ext cx="3021727" cy="4379912"/>
          </a:xfrm>
          <a:prstGeom prst="roundRect">
            <a:avLst/>
          </a:prstGeom>
          <a:solidFill>
            <a:srgbClr val="8064A2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MovieEditCtrl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79778" y="3791541"/>
            <a:ext cx="2133600" cy="633984"/>
          </a:xfrm>
          <a:prstGeom prst="roundRect">
            <a:avLst/>
          </a:prstGeom>
          <a:solidFill>
            <a:srgbClr val="4BACC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60088" y="2159375"/>
            <a:ext cx="4328285" cy="4379912"/>
          </a:xfrm>
          <a:prstGeom prst="roundRect">
            <a:avLst/>
          </a:prstGeom>
          <a:solidFill>
            <a:srgbClr val="9BBB59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movieEditView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8717" y="523534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/&gt;</a:t>
            </a:r>
          </a:p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&lt;/form&gt;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4126" y="3804100"/>
            <a:ext cx="3323063" cy="1431244"/>
          </a:xfrm>
          <a:prstGeom prst="roundRect">
            <a:avLst/>
          </a:prstGeom>
          <a:solidFill>
            <a:srgbClr val="F79646"/>
          </a:solidFill>
          <a:ln w="34925" cap="rnd" cmpd="sng" algn="ctr">
            <a:solidFill>
              <a:sysClr val="window" lastClr="FFFFFF"/>
            </a:solidFill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itchFamily="34" charset="0"/>
                <a:ea typeface="+mn-ea"/>
                <a:cs typeface="+mn-cs"/>
              </a:rPr>
              <a:t>Directive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ng-model =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rPr>
              <a:t>vm.movie.title</a:t>
            </a:r>
            <a:r>
              <a:rPr lang="en-US" sz="2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"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kton Pro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1632" y="2815788"/>
            <a:ext cx="36711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&lt;form name="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movieForm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"&gt;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&lt;input </a:t>
            </a:r>
          </a:p>
          <a:p>
            <a:r>
              <a:rPr lang="en-US" dirty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ucida Console" pitchFamily="49" charset="0"/>
              </a:rPr>
              <a:t>    name=</a:t>
            </a:r>
            <a:r>
              <a:rPr lang="en-US" dirty="0" err="1" smtClean="0">
                <a:solidFill>
                  <a:prstClr val="white"/>
                </a:solidFill>
                <a:latin typeface="Lucida Console" pitchFamily="49" charset="0"/>
              </a:rPr>
              <a:t>inputMovieTitle</a:t>
            </a:r>
            <a:endParaRPr lang="en-US" dirty="0">
              <a:solidFill>
                <a:prstClr val="white"/>
              </a:solidFill>
              <a:latin typeface="Lucida Console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17327" y="4174693"/>
            <a:ext cx="2426829" cy="250832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59036" y="4174693"/>
            <a:ext cx="2420742" cy="230530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04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&lt;input id 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“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for="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Description&lt;/label&gt;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textarea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inputDescription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“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placeholder="Description"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rows="3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vm.movie.description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188" y="3109118"/>
            <a:ext cx="3940109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4671" y="5558669"/>
            <a:ext cx="4869378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3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" y="1517310"/>
            <a:ext cx="11381168" cy="408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Styles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div class="form-group"&gt;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&lt;label class="col-md-2 control-label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b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for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Movie Title&lt;/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label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&lt;div class="col-md-6"&gt;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	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input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id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 type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placeholder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="Movie Title"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    ng-model="</a:t>
            </a:r>
            <a:r>
              <a:rPr lang="en-US" sz="2000" dirty="0" err="1" smtClean="0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&lt;/div&gt;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7" y="1645752"/>
            <a:ext cx="2903046" cy="3643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8439" y="2875676"/>
            <a:ext cx="24978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58" y="1939364"/>
            <a:ext cx="4687373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3809" y="3137682"/>
            <a:ext cx="3250581" cy="34502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3" y="1591747"/>
            <a:ext cx="11410653" cy="4998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0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072" y="3668751"/>
            <a:ext cx="7171361" cy="285471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form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57199" y="1371600"/>
          <a:ext cx="11251581" cy="203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72677" y="3952154"/>
            <a:ext cx="684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677" y="3952154"/>
            <a:ext cx="7123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&lt;form class="form-horizontal"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      name="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movieForm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</a:rPr>
              <a:t>"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novalidate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779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229177A4-8C52-4C30-8B0F-2D08500DE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744EE51D-B00A-47CB-9646-6920D3B61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Sub>
          <a:bldDgm bld="one"/>
        </p:bldSub>
      </p:bldGraphic>
      <p:bldP spid="5" grpId="0"/>
      <p:bldP spid="5" grpId="1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Techniques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67438" y="1451409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type="email"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200" y="1372946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Type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67438" y="2275254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2679213"/>
              <a:satOff val="-3448"/>
              <a:lumOff val="-269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2679213"/>
                <a:satOff val="-3448"/>
                <a:lumOff val="-269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algn="l" defTabSz="14224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ea typeface="+mn-ea"/>
                <a:cs typeface="Consolas" pitchFamily="49" charset="0"/>
              </a:rPr>
              <a:t>required</a:t>
            </a:r>
            <a:endParaRPr lang="en-US" sz="3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2196792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2812566"/>
              <a:satOff val="-4220"/>
              <a:lumOff val="-686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smtClean="0">
                <a:solidFill>
                  <a:sysClr val="window" lastClr="FFFFFF"/>
                </a:solidFill>
                <a:latin typeface="Myriad Pro"/>
                <a:ea typeface="+mn-ea"/>
                <a:cs typeface="+mn-cs"/>
              </a:rPr>
              <a:t>Required Attribute</a:t>
            </a:r>
            <a:endParaRPr lang="en-US" sz="2200" kern="1200" dirty="0">
              <a:solidFill>
                <a:sysClr val="window" lastClr="FFFFFF"/>
              </a:solidFill>
              <a:latin typeface="Myriad Pro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67438" y="3099101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5358427"/>
                <a:satOff val="-6896"/>
                <a:lumOff val="-537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0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 = "1"</a:t>
            </a:r>
          </a:p>
        </p:txBody>
      </p:sp>
      <p:sp>
        <p:nvSpPr>
          <p:cNvPr id="12" name="Freeform 11"/>
          <p:cNvSpPr/>
          <p:nvPr/>
        </p:nvSpPr>
        <p:spPr>
          <a:xfrm>
            <a:off x="457200" y="3020638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5625132"/>
              <a:satOff val="-8440"/>
              <a:lumOff val="-1373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HTML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67438" y="3922945"/>
            <a:ext cx="7129313" cy="627691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8037640"/>
              <a:satOff val="-10345"/>
              <a:lumOff val="-806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8037640"/>
                <a:satOff val="-10345"/>
                <a:lumOff val="-806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1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ng-</a:t>
            </a:r>
            <a:r>
              <a:rPr lang="en-US" sz="3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minlength</a:t>
            </a: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 = "3"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7200" y="3844484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8437698"/>
              <a:satOff val="-12660"/>
              <a:lumOff val="-2059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Angular Validation Attributes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67438" y="4746791"/>
            <a:ext cx="7129313" cy="627692"/>
          </a:xfrm>
          <a:custGeom>
            <a:avLst/>
            <a:gdLst>
              <a:gd name="connsiteX0" fmla="*/ 104617 w 627691"/>
              <a:gd name="connsiteY0" fmla="*/ 0 h 7129313"/>
              <a:gd name="connsiteX1" fmla="*/ 523074 w 627691"/>
              <a:gd name="connsiteY1" fmla="*/ 0 h 7129313"/>
              <a:gd name="connsiteX2" fmla="*/ 627691 w 627691"/>
              <a:gd name="connsiteY2" fmla="*/ 104617 h 7129313"/>
              <a:gd name="connsiteX3" fmla="*/ 627691 w 627691"/>
              <a:gd name="connsiteY3" fmla="*/ 7129313 h 7129313"/>
              <a:gd name="connsiteX4" fmla="*/ 627691 w 627691"/>
              <a:gd name="connsiteY4" fmla="*/ 7129313 h 7129313"/>
              <a:gd name="connsiteX5" fmla="*/ 0 w 627691"/>
              <a:gd name="connsiteY5" fmla="*/ 7129313 h 7129313"/>
              <a:gd name="connsiteX6" fmla="*/ 0 w 627691"/>
              <a:gd name="connsiteY6" fmla="*/ 7129313 h 7129313"/>
              <a:gd name="connsiteX7" fmla="*/ 0 w 627691"/>
              <a:gd name="connsiteY7" fmla="*/ 104617 h 7129313"/>
              <a:gd name="connsiteX8" fmla="*/ 104617 w 627691"/>
              <a:gd name="connsiteY8" fmla="*/ 0 h 71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7691" h="7129313">
                <a:moveTo>
                  <a:pt x="627691" y="1188243"/>
                </a:moveTo>
                <a:lnTo>
                  <a:pt x="627691" y="5941070"/>
                </a:lnTo>
                <a:cubicBezTo>
                  <a:pt x="627691" y="6597311"/>
                  <a:pt x="623567" y="7129307"/>
                  <a:pt x="618480" y="7129307"/>
                </a:cubicBezTo>
                <a:lnTo>
                  <a:pt x="0" y="7129307"/>
                </a:lnTo>
                <a:lnTo>
                  <a:pt x="0" y="7129307"/>
                </a:lnTo>
                <a:lnTo>
                  <a:pt x="0" y="6"/>
                </a:lnTo>
                <a:lnTo>
                  <a:pt x="0" y="6"/>
                </a:lnTo>
                <a:lnTo>
                  <a:pt x="618480" y="6"/>
                </a:lnTo>
                <a:cubicBezTo>
                  <a:pt x="623567" y="6"/>
                  <a:pt x="627691" y="532002"/>
                  <a:pt x="627691" y="1188243"/>
                </a:cubicBezTo>
                <a:close/>
              </a:path>
            </a:pathLst>
          </a:custGeom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ln w="25400" cap="rnd" cmpd="sng" algn="ctr">
            <a:solidFill>
              <a:srgbClr val="9BBB59">
                <a:tint val="40000"/>
                <a:alpha val="90000"/>
                <a:hueOff val="10716854"/>
                <a:satOff val="-13793"/>
                <a:lumOff val="-1075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1" tIns="91601" rIns="152560" bIns="91602" numCol="1" spcCol="1270" anchor="ctr" anchorCtr="0">
            <a:noAutofit/>
          </a:bodyPr>
          <a:lstStyle/>
          <a:p>
            <a:pPr marL="0" lvl="1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onsolas" pitchFamily="49" charset="0"/>
                <a:cs typeface="Consolas" pitchFamily="49" charset="0"/>
              </a:rPr>
              <a:t>my-directive=""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200" y="4668329"/>
            <a:ext cx="4010238" cy="784614"/>
          </a:xfrm>
          <a:custGeom>
            <a:avLst/>
            <a:gdLst>
              <a:gd name="connsiteX0" fmla="*/ 0 w 4010238"/>
              <a:gd name="connsiteY0" fmla="*/ 130772 h 784614"/>
              <a:gd name="connsiteX1" fmla="*/ 130772 w 4010238"/>
              <a:gd name="connsiteY1" fmla="*/ 0 h 784614"/>
              <a:gd name="connsiteX2" fmla="*/ 3879466 w 4010238"/>
              <a:gd name="connsiteY2" fmla="*/ 0 h 784614"/>
              <a:gd name="connsiteX3" fmla="*/ 4010238 w 4010238"/>
              <a:gd name="connsiteY3" fmla="*/ 130772 h 784614"/>
              <a:gd name="connsiteX4" fmla="*/ 4010238 w 4010238"/>
              <a:gd name="connsiteY4" fmla="*/ 653842 h 784614"/>
              <a:gd name="connsiteX5" fmla="*/ 3879466 w 4010238"/>
              <a:gd name="connsiteY5" fmla="*/ 784614 h 784614"/>
              <a:gd name="connsiteX6" fmla="*/ 130772 w 4010238"/>
              <a:gd name="connsiteY6" fmla="*/ 784614 h 784614"/>
              <a:gd name="connsiteX7" fmla="*/ 0 w 4010238"/>
              <a:gd name="connsiteY7" fmla="*/ 653842 h 784614"/>
              <a:gd name="connsiteX8" fmla="*/ 0 w 4010238"/>
              <a:gd name="connsiteY8" fmla="*/ 130772 h 78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238" h="784614">
                <a:moveTo>
                  <a:pt x="0" y="130772"/>
                </a:moveTo>
                <a:cubicBezTo>
                  <a:pt x="0" y="58549"/>
                  <a:pt x="58549" y="0"/>
                  <a:pt x="130772" y="0"/>
                </a:cubicBezTo>
                <a:lnTo>
                  <a:pt x="3879466" y="0"/>
                </a:lnTo>
                <a:cubicBezTo>
                  <a:pt x="3951689" y="0"/>
                  <a:pt x="4010238" y="58549"/>
                  <a:pt x="4010238" y="130772"/>
                </a:cubicBezTo>
                <a:lnTo>
                  <a:pt x="4010238" y="653842"/>
                </a:lnTo>
                <a:cubicBezTo>
                  <a:pt x="4010238" y="726065"/>
                  <a:pt x="3951689" y="784614"/>
                  <a:pt x="3879466" y="784614"/>
                </a:cubicBezTo>
                <a:lnTo>
                  <a:pt x="130772" y="784614"/>
                </a:lnTo>
                <a:cubicBezTo>
                  <a:pt x="58549" y="784614"/>
                  <a:pt x="0" y="726065"/>
                  <a:pt x="0" y="653842"/>
                </a:cubicBezTo>
                <a:lnTo>
                  <a:pt x="0" y="130772"/>
                </a:lnTo>
                <a:close/>
              </a:path>
            </a:pathLst>
          </a:custGeom>
          <a:solidFill>
            <a:srgbClr val="9BBB59">
              <a:hueOff val="11250264"/>
              <a:satOff val="-16880"/>
              <a:lumOff val="-2745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2122" tIns="80212" rIns="122122" bIns="80212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ysClr val="window" lastClr="FFFFFF"/>
                </a:solidFill>
              </a:rPr>
              <a:t>Custom Angular Directive</a:t>
            </a:r>
            <a:endParaRPr lang="en-US" sz="22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Attributes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9" y="1304693"/>
            <a:ext cx="11169270" cy="5218769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&lt;div class="col-md-8"&gt;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&lt;input class="form-control"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id="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name="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type="text"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placeholder="Title (required)"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ng-model="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vm.movie.title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required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="3"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            ng-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="50" /&gt;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1630" y="2534638"/>
            <a:ext cx="3470819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1630" y="3749238"/>
            <a:ext cx="3192038" cy="102348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1630" y="3481610"/>
            <a:ext cx="3915724" cy="34103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7" grpId="0" animBg="1"/>
      <p:bldP spid="7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Invalid Elements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37015" y="1368747"/>
          <a:ext cx="11317970" cy="231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34898" y="3668752"/>
            <a:ext cx="11340790" cy="243096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3811012"/>
            <a:ext cx="10979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div class="form-group"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ng-class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="{'has-error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':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invalid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&amp;&amp;</a:t>
            </a:r>
            <a:b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                   movieForm.</a:t>
            </a:r>
            <a:r>
              <a:rPr lang="en-US" sz="2400" dirty="0" err="1" smtClean="0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400" dirty="0">
                <a:solidFill>
                  <a:schemeClr val="bg1"/>
                </a:solidFill>
                <a:latin typeface="Lucida Console" pitchFamily="49" charset="0"/>
              </a:rPr>
              <a:t>.$dirty</a:t>
            </a:r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}"&gt;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626" y="4184136"/>
            <a:ext cx="1642018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943" y="4181430"/>
            <a:ext cx="2236750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9445" y="4594823"/>
            <a:ext cx="6931413" cy="7912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8330EB-05D5-4B19-8551-9C7C776D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DDCC980-AAE2-4F7E-BF8F-AF3B060BF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A3BD71EF-7A09-4EF1-B34B-004CA3BD6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427356"/>
          <a:ext cx="11006254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791737" y="2520176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737" y="4568283"/>
            <a:ext cx="936702" cy="786161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AE79FD9-D5D7-41DC-A4AA-45FF96D01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ACC3C01-3912-43D8-AFCB-B8D77D68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B526E466-B7EC-4121-8942-3A0DB40A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804AC3-571D-43B7-9B5A-5FE845E00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AB35DEC1-786D-40EF-89F4-249E6AADB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9F690B8-6027-49B6-AC94-77EDDD84C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Validation States</a:t>
            </a:r>
            <a:r>
              <a:rPr lang="en-US" sz="3200" dirty="0" smtClean="0"/>
              <a:t> (New in 1.3)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17569" y="1427356"/>
          <a:ext cx="9604953" cy="5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4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AE324D7-B65B-4C7F-B044-D8F7D03DB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A2E852-BB42-44FE-97A4-4C1CBBEA2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E5291B9-699C-4131-947D-A569ACC5E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F893266-865B-4E71-8346-4A9D124FB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&amp; 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label and input box for the movie director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attributes to define appropriate </a:t>
            </a:r>
            <a:r>
              <a:rPr lang="en-US" smtClean="0"/>
              <a:t>validation rules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569" y="187202"/>
            <a:ext cx="11495773" cy="1570983"/>
          </a:xfrm>
        </p:spPr>
        <p:txBody>
          <a:bodyPr/>
          <a:lstStyle/>
          <a:p>
            <a:r>
              <a:rPr lang="en-US" dirty="0" smtClean="0"/>
              <a:t>Hands On Lab 5: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" y="1397053"/>
            <a:ext cx="11759363" cy="49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770724" y="3503488"/>
            <a:ext cx="1705510" cy="5445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ngMessages</a:t>
            </a:r>
            <a:r>
              <a:rPr lang="en-US" dirty="0" smtClean="0"/>
              <a:t>: New in 1.3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70" y="3791415"/>
            <a:ext cx="10979182" cy="27320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endParaRPr lang="en-US" sz="2000" dirty="0" smtClean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class="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help-block"&gt;</a:t>
            </a:r>
            <a:endParaRPr lang="en-US" sz="20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ng-messages="movieForm.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inputMovieTitle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.$error"&gt;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ng-message="required"&gt;Movie title is required&lt;/span&gt;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minlength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"&gt;Must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be at least 3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  &lt;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 ng-message="</a:t>
            </a:r>
            <a:r>
              <a:rPr lang="en-US" sz="2000" dirty="0" err="1">
                <a:solidFill>
                  <a:schemeClr val="bg1"/>
                </a:solidFill>
                <a:latin typeface="Lucida Console" pitchFamily="49" charset="0"/>
              </a:rPr>
              <a:t>maxlength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"&gt;Cannot 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exceed 50 </a:t>
            </a:r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characters&lt;/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  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ucida Console" pitchFamily="49" charset="0"/>
              </a:rPr>
              <a:t>&lt;/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span&gt;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3183" y="1283708"/>
          <a:ext cx="11164445" cy="23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869758" y="4380722"/>
            <a:ext cx="7297687" cy="47707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98004" y="4759569"/>
            <a:ext cx="9067873" cy="97301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312316E-3469-4C74-B19E-F17A2202D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2AEABC5-2C91-4CDA-8354-112622B1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7FE794A1-6CE6-4B5B-B901-2DBBCE1C2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ED8810D-9E1A-4CBA-A44C-6E02E1927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99BF9B5-F6B1-49EC-84F9-B4A137063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739472C-1D20-44F3-87E4-37BFEB088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Sub>
          <a:bldDgm bld="one"/>
        </p:bldSub>
      </p:bldGraphic>
      <p:bldP spid="6" grpId="0" animBg="1"/>
      <p:bldP spid="6" grpId="1" animBg="1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Forms </a:t>
            </a:r>
            <a:r>
              <a:rPr lang="en-US" dirty="0"/>
              <a:t>&amp; Validation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5: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5687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6" y="3381831"/>
            <a:ext cx="2568709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/>
              <a:t>@</a:t>
            </a:r>
            <a:r>
              <a:rPr lang="en-US" dirty="0" err="1"/>
              <a:t>deborahkurata</a:t>
            </a:r>
            <a:endParaRPr lang="en-US" dirty="0"/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</a:t>
            </a:r>
            <a:r>
              <a:rPr lang="en-US" dirty="0"/>
              <a:t>github.com/DeborahK/angularu2015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547508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006" y="10457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05" y="1060736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864" y="2474143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801" y="4356240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&lt;body ng-app="movieHunter"&gt;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/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&lt;table ng-if="</a:t>
            </a:r>
            <a:r>
              <a:rPr lang="en-US" sz="2000" dirty="0" err="1">
                <a:latin typeface="Lucida Console" panose="020B0609040504020204" pitchFamily="49" charset="0"/>
              </a:rPr>
              <a:t>movies.length</a:t>
            </a:r>
            <a:r>
              <a:rPr lang="en-US" sz="2000" dirty="0">
                <a:latin typeface="Lucida Console" panose="020B0609040504020204" pitchFamily="49" charset="0"/>
              </a:rPr>
              <a:t>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="" /&gt;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&lt;button type="button"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smtClean="0">
                <a:latin typeface="Lucida Console" panose="020B0609040504020204" pitchFamily="49" charset="0"/>
              </a:rPr>
              <a:t>ng-click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dirty="0" err="1">
                <a:latin typeface="Lucida Console" panose="020B0609040504020204" pitchFamily="49" charset="0"/>
              </a:rPr>
              <a:t>toggleImage</a:t>
            </a:r>
            <a:r>
              <a:rPr lang="en-US" sz="2000" dirty="0">
                <a:latin typeface="Lucida Console" panose="020B0609040504020204" pitchFamily="49" charset="0"/>
              </a:rPr>
              <a:t>()"&gt;Poster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&lt;/button&gt;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8760" y="1227768"/>
            <a:ext cx="3172923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9333" y="1798159"/>
            <a:ext cx="3307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0492" y="2425702"/>
            <a:ext cx="70791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1228" y="4288722"/>
            <a:ext cx="374519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1223" y="3049915"/>
            <a:ext cx="3198876" cy="32295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1223" y="3358903"/>
            <a:ext cx="1481324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Independent Consultant | Developer | Mentor</a:t>
            </a:r>
          </a:p>
          <a:p>
            <a:pPr lvl="1"/>
            <a:r>
              <a:rPr lang="en-US" dirty="0" smtClean="0"/>
              <a:t>Web (Angular), .NET</a:t>
            </a:r>
          </a:p>
          <a:p>
            <a:pPr lvl="0"/>
            <a:r>
              <a:rPr lang="en-US" dirty="0" smtClean="0"/>
              <a:t>Pluralsight Author</a:t>
            </a:r>
          </a:p>
          <a:p>
            <a:pPr lvl="1"/>
            <a:r>
              <a:rPr lang="en-US" dirty="0" smtClean="0"/>
              <a:t>AngularJS Line of Business Applications</a:t>
            </a:r>
          </a:p>
          <a:p>
            <a:pPr lvl="1"/>
            <a:r>
              <a:rPr lang="en-US" dirty="0" smtClean="0"/>
              <a:t>Angular Front to Back with Web API</a:t>
            </a:r>
          </a:p>
          <a:p>
            <a:pPr lvl="1"/>
            <a:r>
              <a:rPr lang="en-US" dirty="0" smtClean="0"/>
              <a:t>Object-Oriented Programming Fundamentals in C#</a:t>
            </a:r>
          </a:p>
          <a:p>
            <a:pPr lvl="0"/>
            <a:r>
              <a:rPr lang="en-US" dirty="0" smtClean="0"/>
              <a:t>Microsoft MVP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 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</a:t>
            </a:r>
            <a:r>
              <a:rPr lang="en-US" sz="2000" dirty="0" err="1">
                <a:latin typeface="Lucida Console" panose="020B0609040504020204" pitchFamily="49" charset="0"/>
              </a:rPr>
              <a:t>img</a:t>
            </a:r>
            <a:r>
              <a:rPr lang="en-US" sz="2000" dirty="0">
                <a:latin typeface="Lucida Console" panose="020B0609040504020204" pitchFamily="49" charset="0"/>
              </a:rPr>
              <a:t> ng-show="</a:t>
            </a:r>
            <a:r>
              <a:rPr lang="en-US" sz="2000" dirty="0" err="1">
                <a:latin typeface="Lucida Console" panose="020B0609040504020204" pitchFamily="49" charset="0"/>
              </a:rPr>
              <a:t>showImage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</a:t>
            </a:r>
            <a:r>
              <a:rPr lang="en-US" sz="2000" dirty="0" smtClean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ng-</a:t>
            </a:r>
            <a:r>
              <a:rPr lang="en-US" sz="2000" dirty="0" err="1" smtClean="0">
                <a:latin typeface="Lucida Console" panose="020B0609040504020204" pitchFamily="49" charset="0"/>
              </a:rPr>
              <a:t>src</a:t>
            </a:r>
            <a:r>
              <a:rPr lang="en-US" sz="2000" dirty="0">
                <a:latin typeface="Lucida Console" panose="020B0609040504020204" pitchFamily="49" charset="0"/>
              </a:rPr>
              <a:t>="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movie.imageurl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" 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&lt;a&gt;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movie.title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&lt;/a&gt;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movie.director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movie.date</a:t>
            </a:r>
            <a:r>
              <a:rPr lang="en-US" sz="2000" dirty="0">
                <a:latin typeface="Lucida Console" panose="020B0609040504020204" pitchFamily="49" charset="0"/>
              </a:rPr>
              <a:t> | date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&lt;td&gt;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 err="1">
                <a:latin typeface="Lucida Console" panose="020B0609040504020204" pitchFamily="49" charset="0"/>
              </a:rPr>
              <a:t>movie.mpaa</a:t>
            </a:r>
            <a:r>
              <a:rPr lang="en-US" sz="2000" dirty="0">
                <a:latin typeface="Lucida Console" panose="020B0609040504020204" pitchFamily="49" charset="0"/>
              </a:rPr>
              <a:t> | uppercase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4274" y="2131407"/>
            <a:ext cx="3091343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496" y="4296725"/>
            <a:ext cx="4022941" cy="32843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4350" y="3049945"/>
            <a:ext cx="2313654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1497" y="3673449"/>
            <a:ext cx="2806507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71497" y="3987545"/>
            <a:ext cx="3224378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in the model and the view are synchronized</a:t>
            </a:r>
          </a:p>
          <a:p>
            <a:pPr lvl="1"/>
            <a:r>
              <a:rPr lang="en-US" dirty="0" smtClean="0"/>
              <a:t>Changes to the model are reflected in the view</a:t>
            </a:r>
          </a:p>
          <a:p>
            <a:pPr lvl="1"/>
            <a:r>
              <a:rPr lang="en-US" dirty="0" smtClean="0"/>
              <a:t>Changes in the view are reflected in the model</a:t>
            </a:r>
          </a:p>
          <a:p>
            <a:r>
              <a:rPr lang="en-US" dirty="0" smtClean="0"/>
              <a:t>Define using a directive: ng-model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Lucida Console" panose="020B0609040504020204" pitchFamily="49" charset="0"/>
              </a:rPr>
              <a:t>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&lt;div&gt;Filter by:&lt;/div&gt;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&lt;input type="text" ng-model="listFilter" /&gt;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&lt;/div&gt;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&lt;div ng-show="listFilter"&gt;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2000" b="1" dirty="0">
                <a:latin typeface="Lucida Console" panose="020B0609040504020204" pitchFamily="49" charset="0"/>
              </a:rPr>
              <a:t>{{</a:t>
            </a:r>
            <a:r>
              <a:rPr lang="en-US" sz="2000" dirty="0">
                <a:latin typeface="Lucida Console" panose="020B0609040504020204" pitchFamily="49" charset="0"/>
              </a:rPr>
              <a:t>listFilter</a:t>
            </a:r>
            <a:r>
              <a:rPr lang="en-US" sz="2000" b="1" dirty="0">
                <a:latin typeface="Lucida Console" panose="020B0609040504020204" pitchFamily="49" charset="0"/>
              </a:rPr>
              <a:t>}}</a:t>
            </a:r>
            <a:r>
              <a:rPr lang="en-US" sz="20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&lt;/div&gt;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 err="1">
                <a:latin typeface="Lucida Console" panose="020B0609040504020204" pitchFamily="49" charset="0"/>
              </a:rPr>
              <a:t>tr</a:t>
            </a:r>
            <a:r>
              <a:rPr lang="en-US" sz="2000" dirty="0">
                <a:latin typeface="Lucida Console" panose="020B0609040504020204" pitchFamily="49" charset="0"/>
              </a:rPr>
              <a:t> ng-repeat="movie in movies | </a:t>
            </a:r>
            <a:r>
              <a:rPr lang="en-US" sz="2000" dirty="0" err="1">
                <a:latin typeface="Lucida Console" panose="020B0609040504020204" pitchFamily="49" charset="0"/>
              </a:rPr>
              <a:t>orderBy</a:t>
            </a:r>
            <a:r>
              <a:rPr lang="en-US" sz="2000" dirty="0">
                <a:latin typeface="Lucida Console" panose="020B0609040504020204" pitchFamily="49" charset="0"/>
              </a:rPr>
              <a:t>:'title'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| </a:t>
            </a:r>
            <a:r>
              <a:rPr lang="en-US" sz="2000" dirty="0">
                <a:latin typeface="Lucida Console" panose="020B0609040504020204" pitchFamily="49" charset="0"/>
              </a:rPr>
              <a:t>filter : {title : </a:t>
            </a:r>
            <a:r>
              <a:rPr lang="en-US" sz="2000" dirty="0" smtClean="0">
                <a:latin typeface="Lucida Console" panose="020B0609040504020204" pitchFamily="49" charset="0"/>
              </a:rPr>
              <a:t>listFilter</a:t>
            </a:r>
            <a:r>
              <a:rPr lang="en-US" sz="2000" dirty="0">
                <a:latin typeface="Lucida Console" panose="020B0609040504020204" pitchFamily="49" charset="0"/>
              </a:rPr>
              <a:t>}"&gt;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2222" y="2108350"/>
            <a:ext cx="3350397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93413" y="3333135"/>
            <a:ext cx="3129425" cy="3631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5625" y="3683355"/>
            <a:ext cx="217354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4418" y="4899890"/>
            <a:ext cx="4993169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ng-app, ng-if, 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5" y="1825753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353307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0235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Independent Consultant | Developer | Mentor</a:t>
            </a:r>
          </a:p>
          <a:p>
            <a:pPr lvl="1"/>
            <a:r>
              <a:rPr lang="en-US" dirty="0"/>
              <a:t>Web (Angular), .NET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Big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Speaker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70" y="1219200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569" y="1219201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69" y="5869710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9423" y="1515919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9423" y="1960996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042" y="2490933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744079" y="2958520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6005" y="3187700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25569" y="3403024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52751" y="3887012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7760" y="4818616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2192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026130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70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569" y="1016297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016298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4077" y="1190635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4223" y="1338994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932" y="2488921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8674" y="3172412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0237" y="3378382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0039" y="5044449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9852" y="1695197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9851" y="1911875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9200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23" y="2205188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9740" y="1758431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8" y="1210235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9" y="1210235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6816" y="2295870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16" y="1733895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2413" y="1419570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69" y="12241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8129" y="31242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Provides order</a:t>
            </a:r>
          </a:p>
          <a:p>
            <a:r>
              <a:rPr lang="en-US" dirty="0" smtClean="0"/>
              <a:t>Supports </a:t>
            </a:r>
            <a:r>
              <a:rPr lang="en-US" smtClean="0"/>
              <a:t>multiple developers</a:t>
            </a:r>
            <a:endParaRPr lang="en-US" dirty="0" smtClean="0"/>
          </a:p>
          <a:p>
            <a:r>
              <a:rPr lang="en-US" dirty="0" smtClean="0"/>
              <a:t>Simplifies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@@@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Style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8"/>
          </p:nvPr>
        </p:nvSpPr>
        <p:spPr/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  <a:endParaRPr lang="en-US" dirty="0" smtClean="0"/>
          </a:p>
          <a:p>
            <a:r>
              <a:rPr lang="en-US" dirty="0" smtClean="0"/>
              <a:t>Navigation and Routing</a:t>
            </a:r>
            <a:endParaRPr lang="en-US" dirty="0" smtClean="0"/>
          </a:p>
          <a:p>
            <a:r>
              <a:rPr lang="en-US" dirty="0" smtClean="0"/>
              <a:t>Data Access</a:t>
            </a:r>
            <a:endParaRPr lang="en-US" dirty="0" smtClean="0"/>
          </a:p>
          <a:p>
            <a:r>
              <a:rPr lang="en-US" dirty="0" smtClean="0"/>
              <a:t>Forms and 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After the topic has been presented</a:t>
            </a:r>
          </a:p>
          <a:p>
            <a:r>
              <a:rPr lang="en-US" dirty="0" smtClean="0"/>
              <a:t>Starter files provided</a:t>
            </a:r>
          </a:p>
          <a:p>
            <a:pPr lvl="1"/>
            <a:r>
              <a:rPr lang="en-US" dirty="0" smtClean="0"/>
              <a:t>Minimize excess typing</a:t>
            </a:r>
          </a:p>
          <a:p>
            <a:r>
              <a:rPr lang="en-US" dirty="0" smtClean="0"/>
              <a:t>Detailed instructions provided</a:t>
            </a:r>
          </a:p>
          <a:p>
            <a:pPr lvl="1"/>
            <a:r>
              <a:rPr lang="en-US" dirty="0" smtClean="0"/>
              <a:t>With the "answer" to use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ng-include with ng-view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ngRoute</a:t>
            </a:r>
            <a:r>
              <a:rPr lang="en-US" dirty="0" smtClean="0"/>
              <a:t> as a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routing code!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SPA</a:t>
            </a:r>
          </a:p>
          <a:p>
            <a:r>
              <a:rPr lang="en-US" dirty="0"/>
              <a:t>Rule-Based Navigation / Routing</a:t>
            </a:r>
          </a:p>
          <a:p>
            <a:r>
              <a:rPr lang="en-US" dirty="0"/>
              <a:t>Routing Frameworks</a:t>
            </a:r>
          </a:p>
          <a:p>
            <a:r>
              <a:rPr lang="en-US" dirty="0"/>
              <a:t>Defining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38563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6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06513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04897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40326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148354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08118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13696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472131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98060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10375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34500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43778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08974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(MovieListCtrl)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Faking </a:t>
            </a:r>
            <a:r>
              <a:rPr lang="en-US" dirty="0"/>
              <a:t>Data Retrieval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InStep Theme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5822</Words>
  <Application>Microsoft Office PowerPoint</Application>
  <PresentationFormat>Widescreen</PresentationFormat>
  <Paragraphs>1287</Paragraphs>
  <Slides>129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3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Rate Yourself on Angular</vt:lpstr>
      <vt:lpstr>PowerPoint Presentation</vt:lpstr>
      <vt:lpstr>Overview</vt:lpstr>
      <vt:lpstr>Hands On Labs</vt:lpstr>
      <vt:lpstr>PowerPoint Presentation</vt:lpstr>
      <vt:lpstr>Overview - Basics</vt:lpstr>
      <vt:lpstr>PowerPoint Presentation</vt:lpstr>
      <vt:lpstr>PowerPoint Presentation</vt:lpstr>
      <vt:lpstr>PowerPoint Presentation</vt:lpstr>
      <vt:lpstr>DOM</vt:lpstr>
      <vt:lpstr>DEMO:  Angular App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Project Structure</vt:lpstr>
      <vt:lpstr>Angular Style Guide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Demo:  Faking Data Retrieval </vt:lpstr>
      <vt:lpstr>Hands On Lab 4: Data Access</vt:lpstr>
      <vt:lpstr>Review – Data Access</vt:lpstr>
      <vt:lpstr>PowerPoint Presentation</vt:lpstr>
      <vt:lpstr>Rate Yourself on Forms and Validation</vt:lpstr>
      <vt:lpstr>Overview – Forms &amp; Validation</vt:lpstr>
      <vt:lpstr>Demo:  Forms and Validation </vt:lpstr>
      <vt:lpstr>Creating a Form</vt:lpstr>
      <vt:lpstr>Adding Controls to a Form</vt:lpstr>
      <vt:lpstr>Data Binding</vt:lpstr>
      <vt:lpstr>One-Way Binding</vt:lpstr>
      <vt:lpstr>Two-Way Binding</vt:lpstr>
      <vt:lpstr>Two-Way Binding</vt:lpstr>
      <vt:lpstr>Two-Way Binding</vt:lpstr>
      <vt:lpstr>The Result</vt:lpstr>
      <vt:lpstr>Bootstrap Styles</vt:lpstr>
      <vt:lpstr>The Result</vt:lpstr>
      <vt:lpstr>Validation</vt:lpstr>
      <vt:lpstr>Prepare the form</vt:lpstr>
      <vt:lpstr>Angular Validation Techniques</vt:lpstr>
      <vt:lpstr>Validation Attributes</vt:lpstr>
      <vt:lpstr>Marking Invalid Elements</vt:lpstr>
      <vt:lpstr>Angular Validation States</vt:lpstr>
      <vt:lpstr>Angular Validation States (New in 1.3)</vt:lpstr>
      <vt:lpstr>Demo:  Forms &amp; Validation </vt:lpstr>
      <vt:lpstr>Hands On Lab 5: Forms &amp; Validation</vt:lpstr>
      <vt:lpstr>Validation States</vt:lpstr>
      <vt:lpstr>ngMessages: New in 1.3</vt:lpstr>
      <vt:lpstr>Demo:  Forms &amp; Validation </vt:lpstr>
      <vt:lpstr>Hands On Lab 5: Data Access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2015-06-17T18:41:04Z</dcterms:modified>
</cp:coreProperties>
</file>